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5" r:id="rId17"/>
    <p:sldId id="276" r:id="rId18"/>
    <p:sldId id="278" r:id="rId19"/>
    <p:sldId id="279" r:id="rId20"/>
    <p:sldId id="280" r:id="rId21"/>
    <p:sldId id="281" r:id="rId22"/>
    <p:sldId id="283" r:id="rId23"/>
    <p:sldId id="284" r:id="rId24"/>
    <p:sldId id="286" r:id="rId25"/>
    <p:sldId id="287" r:id="rId26"/>
    <p:sldId id="288" r:id="rId27"/>
    <p:sldId id="290" r:id="rId28"/>
    <p:sldId id="294" r:id="rId29"/>
    <p:sldId id="295" r:id="rId30"/>
    <p:sldId id="291" r:id="rId31"/>
    <p:sldId id="29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00EA2-1D97-4BFA-8AC2-8BA3122B1446}" v="650" dt="2025-01-16T02:31:44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0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현 안" userId="4ac76a848322f271" providerId="LiveId" clId="{37300EA2-1D97-4BFA-8AC2-8BA3122B1446}"/>
    <pc:docChg chg="undo custSel addSld delSld modSld sldOrd">
      <pc:chgData name="준현 안" userId="4ac76a848322f271" providerId="LiveId" clId="{37300EA2-1D97-4BFA-8AC2-8BA3122B1446}" dt="2025-01-16T03:14:32.145" v="7948" actId="20577"/>
      <pc:docMkLst>
        <pc:docMk/>
      </pc:docMkLst>
      <pc:sldChg chg="addSp modSp new mod">
        <pc:chgData name="준현 안" userId="4ac76a848322f271" providerId="LiveId" clId="{37300EA2-1D97-4BFA-8AC2-8BA3122B1446}" dt="2025-01-15T01:23:05.358" v="6840" actId="20577"/>
        <pc:sldMkLst>
          <pc:docMk/>
          <pc:sldMk cId="3640956920" sldId="257"/>
        </pc:sldMkLst>
        <pc:spChg chg="add mod">
          <ac:chgData name="준현 안" userId="4ac76a848322f271" providerId="LiveId" clId="{37300EA2-1D97-4BFA-8AC2-8BA3122B1446}" dt="2025-01-14T07:37:31.933" v="38" actId="255"/>
          <ac:spMkLst>
            <pc:docMk/>
            <pc:sldMk cId="3640956920" sldId="257"/>
            <ac:spMk id="2" creationId="{D3387852-019A-76A5-ED93-57803BD2E6EC}"/>
          </ac:spMkLst>
        </pc:spChg>
        <pc:spChg chg="add mod">
          <ac:chgData name="준현 안" userId="4ac76a848322f271" providerId="LiveId" clId="{37300EA2-1D97-4BFA-8AC2-8BA3122B1446}" dt="2025-01-15T01:23:05.358" v="6840" actId="20577"/>
          <ac:spMkLst>
            <pc:docMk/>
            <pc:sldMk cId="3640956920" sldId="257"/>
            <ac:spMk id="3" creationId="{891FB12D-9772-AE66-09CD-C3990B832FB0}"/>
          </ac:spMkLst>
        </pc:spChg>
      </pc:sldChg>
      <pc:sldChg chg="addSp modSp new mod">
        <pc:chgData name="준현 안" userId="4ac76a848322f271" providerId="LiveId" clId="{37300EA2-1D97-4BFA-8AC2-8BA3122B1446}" dt="2025-01-14T07:57:26.730" v="884" actId="20577"/>
        <pc:sldMkLst>
          <pc:docMk/>
          <pc:sldMk cId="3421507490" sldId="258"/>
        </pc:sldMkLst>
        <pc:spChg chg="add mod">
          <ac:chgData name="준현 안" userId="4ac76a848322f271" providerId="LiveId" clId="{37300EA2-1D97-4BFA-8AC2-8BA3122B1446}" dt="2025-01-14T07:54:19.896" v="733" actId="20577"/>
          <ac:spMkLst>
            <pc:docMk/>
            <pc:sldMk cId="3421507490" sldId="258"/>
            <ac:spMk id="2" creationId="{D1C1EE27-E08F-6390-383E-C19F8E66C05E}"/>
          </ac:spMkLst>
        </pc:spChg>
        <pc:spChg chg="add mod">
          <ac:chgData name="준현 안" userId="4ac76a848322f271" providerId="LiveId" clId="{37300EA2-1D97-4BFA-8AC2-8BA3122B1446}" dt="2025-01-14T07:57:26.730" v="884" actId="20577"/>
          <ac:spMkLst>
            <pc:docMk/>
            <pc:sldMk cId="3421507490" sldId="258"/>
            <ac:spMk id="5" creationId="{C45A4127-5224-49BB-DCC2-7E9E483E3646}"/>
          </ac:spMkLst>
        </pc:spChg>
        <pc:picChg chg="add mod">
          <ac:chgData name="준현 안" userId="4ac76a848322f271" providerId="LiveId" clId="{37300EA2-1D97-4BFA-8AC2-8BA3122B1446}" dt="2025-01-14T07:56:11.637" v="737" actId="1076"/>
          <ac:picMkLst>
            <pc:docMk/>
            <pc:sldMk cId="3421507490" sldId="258"/>
            <ac:picMk id="4" creationId="{BB1B9ADC-59B5-D0FE-7305-3418C1E2246D}"/>
          </ac:picMkLst>
        </pc:picChg>
      </pc:sldChg>
      <pc:sldChg chg="addSp modSp new mod">
        <pc:chgData name="준현 안" userId="4ac76a848322f271" providerId="LiveId" clId="{37300EA2-1D97-4BFA-8AC2-8BA3122B1446}" dt="2025-01-14T08:00:18.541" v="1067" actId="1076"/>
        <pc:sldMkLst>
          <pc:docMk/>
          <pc:sldMk cId="2261279799" sldId="259"/>
        </pc:sldMkLst>
        <pc:spChg chg="add mod">
          <ac:chgData name="준현 안" userId="4ac76a848322f271" providerId="LiveId" clId="{37300EA2-1D97-4BFA-8AC2-8BA3122B1446}" dt="2025-01-14T07:59:42.941" v="968" actId="1076"/>
          <ac:spMkLst>
            <pc:docMk/>
            <pc:sldMk cId="2261279799" sldId="259"/>
            <ac:spMk id="2" creationId="{748CE261-3CCE-2570-DD2D-D24DCEA59BC6}"/>
          </ac:spMkLst>
        </pc:spChg>
        <pc:spChg chg="add mod">
          <ac:chgData name="준현 안" userId="4ac76a848322f271" providerId="LiveId" clId="{37300EA2-1D97-4BFA-8AC2-8BA3122B1446}" dt="2025-01-14T08:00:18.541" v="1067" actId="1076"/>
          <ac:spMkLst>
            <pc:docMk/>
            <pc:sldMk cId="2261279799" sldId="259"/>
            <ac:spMk id="5" creationId="{C840B1AD-C6CC-EE83-C88E-C0DBAA9A14C9}"/>
          </ac:spMkLst>
        </pc:spChg>
        <pc:picChg chg="add mod">
          <ac:chgData name="준현 안" userId="4ac76a848322f271" providerId="LiveId" clId="{37300EA2-1D97-4BFA-8AC2-8BA3122B1446}" dt="2025-01-14T07:59:45.596" v="969" actId="1076"/>
          <ac:picMkLst>
            <pc:docMk/>
            <pc:sldMk cId="2261279799" sldId="259"/>
            <ac:picMk id="4" creationId="{028E0FBE-953E-3E64-81A0-AF7092662C5A}"/>
          </ac:picMkLst>
        </pc:picChg>
      </pc:sldChg>
      <pc:sldChg chg="addSp modSp new mod">
        <pc:chgData name="준현 안" userId="4ac76a848322f271" providerId="LiveId" clId="{37300EA2-1D97-4BFA-8AC2-8BA3122B1446}" dt="2025-01-14T08:03:52.180" v="1370" actId="1076"/>
        <pc:sldMkLst>
          <pc:docMk/>
          <pc:sldMk cId="3441581099" sldId="260"/>
        </pc:sldMkLst>
        <pc:spChg chg="add mod">
          <ac:chgData name="준현 안" userId="4ac76a848322f271" providerId="LiveId" clId="{37300EA2-1D97-4BFA-8AC2-8BA3122B1446}" dt="2025-01-14T08:01:01.295" v="1110" actId="20577"/>
          <ac:spMkLst>
            <pc:docMk/>
            <pc:sldMk cId="3441581099" sldId="260"/>
            <ac:spMk id="2" creationId="{6B8E9E9B-9A56-0538-6097-03346EEEC9EF}"/>
          </ac:spMkLst>
        </pc:spChg>
        <pc:spChg chg="add mod">
          <ac:chgData name="준현 안" userId="4ac76a848322f271" providerId="LiveId" clId="{37300EA2-1D97-4BFA-8AC2-8BA3122B1446}" dt="2025-01-14T08:02:25.747" v="1245" actId="1076"/>
          <ac:spMkLst>
            <pc:docMk/>
            <pc:sldMk cId="3441581099" sldId="260"/>
            <ac:spMk id="5" creationId="{21E78257-D281-053B-C19D-7ED692F7B9F0}"/>
          </ac:spMkLst>
        </pc:spChg>
        <pc:spChg chg="add mod">
          <ac:chgData name="준현 안" userId="4ac76a848322f271" providerId="LiveId" clId="{37300EA2-1D97-4BFA-8AC2-8BA3122B1446}" dt="2025-01-14T08:03:52.180" v="1370" actId="1076"/>
          <ac:spMkLst>
            <pc:docMk/>
            <pc:sldMk cId="3441581099" sldId="260"/>
            <ac:spMk id="8" creationId="{6DBC1DC7-77BE-7C7F-4D83-8A6DF624464C}"/>
          </ac:spMkLst>
        </pc:spChg>
        <pc:picChg chg="add mod">
          <ac:chgData name="준현 안" userId="4ac76a848322f271" providerId="LiveId" clId="{37300EA2-1D97-4BFA-8AC2-8BA3122B1446}" dt="2025-01-14T08:01:35.444" v="1117" actId="1076"/>
          <ac:picMkLst>
            <pc:docMk/>
            <pc:sldMk cId="3441581099" sldId="260"/>
            <ac:picMk id="4" creationId="{39C967B9-78D3-B26A-2CFC-E783C77AB9CF}"/>
          </ac:picMkLst>
        </pc:picChg>
        <pc:picChg chg="add mod">
          <ac:chgData name="준현 안" userId="4ac76a848322f271" providerId="LiveId" clId="{37300EA2-1D97-4BFA-8AC2-8BA3122B1446}" dt="2025-01-14T08:03:04.220" v="1247" actId="1076"/>
          <ac:picMkLst>
            <pc:docMk/>
            <pc:sldMk cId="3441581099" sldId="260"/>
            <ac:picMk id="7" creationId="{6056435D-1D26-B5C9-13F2-2F12B663E7DD}"/>
          </ac:picMkLst>
        </pc:picChg>
      </pc:sldChg>
      <pc:sldChg chg="addSp modSp new mod">
        <pc:chgData name="준현 안" userId="4ac76a848322f271" providerId="LiveId" clId="{37300EA2-1D97-4BFA-8AC2-8BA3122B1446}" dt="2025-01-16T03:12:52.911" v="7679" actId="1076"/>
        <pc:sldMkLst>
          <pc:docMk/>
          <pc:sldMk cId="3872458185" sldId="261"/>
        </pc:sldMkLst>
        <pc:spChg chg="add mod">
          <ac:chgData name="준현 안" userId="4ac76a848322f271" providerId="LiveId" clId="{37300EA2-1D97-4BFA-8AC2-8BA3122B1446}" dt="2025-01-14T08:05:35.263" v="1434" actId="20577"/>
          <ac:spMkLst>
            <pc:docMk/>
            <pc:sldMk cId="3872458185" sldId="261"/>
            <ac:spMk id="2" creationId="{567AC6CF-9C9D-EF1D-79AF-EE0226B2589A}"/>
          </ac:spMkLst>
        </pc:spChg>
        <pc:spChg chg="add mod">
          <ac:chgData name="준현 안" userId="4ac76a848322f271" providerId="LiveId" clId="{37300EA2-1D97-4BFA-8AC2-8BA3122B1446}" dt="2025-01-16T03:12:52.911" v="7679" actId="1076"/>
          <ac:spMkLst>
            <pc:docMk/>
            <pc:sldMk cId="3872458185" sldId="261"/>
            <ac:spMk id="5" creationId="{F787A057-619A-17AD-CE86-599EBAD14CA1}"/>
          </ac:spMkLst>
        </pc:spChg>
        <pc:picChg chg="add mod">
          <ac:chgData name="준현 안" userId="4ac76a848322f271" providerId="LiveId" clId="{37300EA2-1D97-4BFA-8AC2-8BA3122B1446}" dt="2025-01-14T08:06:44.572" v="1446" actId="1076"/>
          <ac:picMkLst>
            <pc:docMk/>
            <pc:sldMk cId="3872458185" sldId="261"/>
            <ac:picMk id="4" creationId="{D36DAA2E-362E-C85A-00EA-B80CD2978EFB}"/>
          </ac:picMkLst>
        </pc:picChg>
      </pc:sldChg>
      <pc:sldChg chg="addSp modSp new mod">
        <pc:chgData name="준현 안" userId="4ac76a848322f271" providerId="LiveId" clId="{37300EA2-1D97-4BFA-8AC2-8BA3122B1446}" dt="2025-01-14T08:10:33.637" v="1776" actId="1076"/>
        <pc:sldMkLst>
          <pc:docMk/>
          <pc:sldMk cId="862312992" sldId="262"/>
        </pc:sldMkLst>
        <pc:spChg chg="add mod">
          <ac:chgData name="준현 안" userId="4ac76a848322f271" providerId="LiveId" clId="{37300EA2-1D97-4BFA-8AC2-8BA3122B1446}" dt="2025-01-14T08:07:59.680" v="1525" actId="20577"/>
          <ac:spMkLst>
            <pc:docMk/>
            <pc:sldMk cId="862312992" sldId="262"/>
            <ac:spMk id="2" creationId="{62F7C7FC-9CAA-3468-2117-39F398BFEC1B}"/>
          </ac:spMkLst>
        </pc:spChg>
        <pc:spChg chg="add mod">
          <ac:chgData name="준현 안" userId="4ac76a848322f271" providerId="LiveId" clId="{37300EA2-1D97-4BFA-8AC2-8BA3122B1446}" dt="2025-01-14T08:10:18.233" v="1696" actId="20577"/>
          <ac:spMkLst>
            <pc:docMk/>
            <pc:sldMk cId="862312992" sldId="262"/>
            <ac:spMk id="7" creationId="{42612DC1-15B4-FC88-092F-89F5795D35B2}"/>
          </ac:spMkLst>
        </pc:spChg>
        <pc:spChg chg="add mod">
          <ac:chgData name="준현 안" userId="4ac76a848322f271" providerId="LiveId" clId="{37300EA2-1D97-4BFA-8AC2-8BA3122B1446}" dt="2025-01-14T08:10:33.637" v="1776" actId="1076"/>
          <ac:spMkLst>
            <pc:docMk/>
            <pc:sldMk cId="862312992" sldId="262"/>
            <ac:spMk id="8" creationId="{0550A953-A54D-FB91-FD94-F8E12D782486}"/>
          </ac:spMkLst>
        </pc:spChg>
        <pc:picChg chg="add mod">
          <ac:chgData name="준현 안" userId="4ac76a848322f271" providerId="LiveId" clId="{37300EA2-1D97-4BFA-8AC2-8BA3122B1446}" dt="2025-01-14T08:08:28.668" v="1528" actId="1076"/>
          <ac:picMkLst>
            <pc:docMk/>
            <pc:sldMk cId="862312992" sldId="262"/>
            <ac:picMk id="4" creationId="{F37D3B90-6318-ECDC-96F5-0675543BE7AA}"/>
          </ac:picMkLst>
        </pc:picChg>
        <pc:picChg chg="add mod">
          <ac:chgData name="준현 안" userId="4ac76a848322f271" providerId="LiveId" clId="{37300EA2-1D97-4BFA-8AC2-8BA3122B1446}" dt="2025-01-14T08:09:28.132" v="1532" actId="1076"/>
          <ac:picMkLst>
            <pc:docMk/>
            <pc:sldMk cId="862312992" sldId="262"/>
            <ac:picMk id="6" creationId="{A08A0D45-6491-99A9-2819-F89D79B3BF74}"/>
          </ac:picMkLst>
        </pc:picChg>
      </pc:sldChg>
      <pc:sldChg chg="addSp delSp modSp new mod">
        <pc:chgData name="준현 안" userId="4ac76a848322f271" providerId="LiveId" clId="{37300EA2-1D97-4BFA-8AC2-8BA3122B1446}" dt="2025-01-14T08:28:23.523" v="2408" actId="1076"/>
        <pc:sldMkLst>
          <pc:docMk/>
          <pc:sldMk cId="444821316" sldId="263"/>
        </pc:sldMkLst>
        <pc:spChg chg="add mod">
          <ac:chgData name="준현 안" userId="4ac76a848322f271" providerId="LiveId" clId="{37300EA2-1D97-4BFA-8AC2-8BA3122B1446}" dt="2025-01-14T08:10:52.063" v="1799" actId="20577"/>
          <ac:spMkLst>
            <pc:docMk/>
            <pc:sldMk cId="444821316" sldId="263"/>
            <ac:spMk id="2" creationId="{32817C63-F854-ABD1-AA67-0246F60B4A4A}"/>
          </ac:spMkLst>
        </pc:spChg>
        <pc:spChg chg="add mod">
          <ac:chgData name="준현 안" userId="4ac76a848322f271" providerId="LiveId" clId="{37300EA2-1D97-4BFA-8AC2-8BA3122B1446}" dt="2025-01-14T08:17:35.441" v="1961" actId="20577"/>
          <ac:spMkLst>
            <pc:docMk/>
            <pc:sldMk cId="444821316" sldId="263"/>
            <ac:spMk id="5" creationId="{BBD430BE-8064-27B5-07F2-3A34D9C1E4A8}"/>
          </ac:spMkLst>
        </pc:spChg>
        <pc:picChg chg="add mod">
          <ac:chgData name="준현 안" userId="4ac76a848322f271" providerId="LiveId" clId="{37300EA2-1D97-4BFA-8AC2-8BA3122B1446}" dt="2025-01-14T08:28:23.523" v="2408" actId="1076"/>
          <ac:picMkLst>
            <pc:docMk/>
            <pc:sldMk cId="444821316" sldId="263"/>
            <ac:picMk id="7" creationId="{1A213FE2-0444-51CD-3AEC-D19C5251ABE7}"/>
          </ac:picMkLst>
        </pc:picChg>
      </pc:sldChg>
      <pc:sldChg chg="addSp delSp modSp new mod">
        <pc:chgData name="준현 안" userId="4ac76a848322f271" providerId="LiveId" clId="{37300EA2-1D97-4BFA-8AC2-8BA3122B1446}" dt="2025-01-16T03:13:18.722" v="7699" actId="20577"/>
        <pc:sldMkLst>
          <pc:docMk/>
          <pc:sldMk cId="2115973161" sldId="264"/>
        </pc:sldMkLst>
        <pc:spChg chg="add mod">
          <ac:chgData name="준현 안" userId="4ac76a848322f271" providerId="LiveId" clId="{37300EA2-1D97-4BFA-8AC2-8BA3122B1446}" dt="2025-01-16T03:13:18.722" v="7699" actId="20577"/>
          <ac:spMkLst>
            <pc:docMk/>
            <pc:sldMk cId="2115973161" sldId="264"/>
            <ac:spMk id="3" creationId="{12187AB0-189A-7BA5-3ABF-EFC8E8E8C8BA}"/>
          </ac:spMkLst>
        </pc:spChg>
        <pc:spChg chg="add mod">
          <ac:chgData name="준현 안" userId="4ac76a848322f271" providerId="LiveId" clId="{37300EA2-1D97-4BFA-8AC2-8BA3122B1446}" dt="2025-01-14T08:23:12.489" v="2166" actId="20577"/>
          <ac:spMkLst>
            <pc:docMk/>
            <pc:sldMk cId="2115973161" sldId="264"/>
            <ac:spMk id="4" creationId="{2FF60EE2-05F6-7D55-EF01-FAA5521B3DE6}"/>
          </ac:spMkLst>
        </pc:spChg>
        <pc:picChg chg="add mod">
          <ac:chgData name="준현 안" userId="4ac76a848322f271" providerId="LiveId" clId="{37300EA2-1D97-4BFA-8AC2-8BA3122B1446}" dt="2025-01-14T08:24:39.199" v="2171" actId="962"/>
          <ac:picMkLst>
            <pc:docMk/>
            <pc:sldMk cId="2115973161" sldId="264"/>
            <ac:picMk id="8" creationId="{9B8F1812-3269-7115-1896-553F431BC53A}"/>
          </ac:picMkLst>
        </pc:picChg>
      </pc:sldChg>
      <pc:sldChg chg="addSp modSp new mod">
        <pc:chgData name="준현 안" userId="4ac76a848322f271" providerId="LiveId" clId="{37300EA2-1D97-4BFA-8AC2-8BA3122B1446}" dt="2025-01-16T03:13:50.136" v="7806" actId="1076"/>
        <pc:sldMkLst>
          <pc:docMk/>
          <pc:sldMk cId="2449049974" sldId="265"/>
        </pc:sldMkLst>
        <pc:spChg chg="add mod">
          <ac:chgData name="준현 안" userId="4ac76a848322f271" providerId="LiveId" clId="{37300EA2-1D97-4BFA-8AC2-8BA3122B1446}" dt="2025-01-14T08:25:31.171" v="2206" actId="20577"/>
          <ac:spMkLst>
            <pc:docMk/>
            <pc:sldMk cId="2449049974" sldId="265"/>
            <ac:spMk id="2" creationId="{FF834254-5E7F-E3CD-46DB-61FF3AF06C51}"/>
          </ac:spMkLst>
        </pc:spChg>
        <pc:spChg chg="add mod">
          <ac:chgData name="준현 안" userId="4ac76a848322f271" providerId="LiveId" clId="{37300EA2-1D97-4BFA-8AC2-8BA3122B1446}" dt="2025-01-16T03:13:50.136" v="7806" actId="1076"/>
          <ac:spMkLst>
            <pc:docMk/>
            <pc:sldMk cId="2449049974" sldId="265"/>
            <ac:spMk id="5" creationId="{005B602D-CC9B-9C88-BFB2-7ED29F3209F9}"/>
          </ac:spMkLst>
        </pc:spChg>
        <pc:picChg chg="add mod">
          <ac:chgData name="준현 안" userId="4ac76a848322f271" providerId="LiveId" clId="{37300EA2-1D97-4BFA-8AC2-8BA3122B1446}" dt="2025-01-14T08:26:33.011" v="2210" actId="1076"/>
          <ac:picMkLst>
            <pc:docMk/>
            <pc:sldMk cId="2449049974" sldId="265"/>
            <ac:picMk id="4" creationId="{6A5BF788-4E3E-216D-196E-AEDDF5A26E8E}"/>
          </ac:picMkLst>
        </pc:picChg>
      </pc:sldChg>
      <pc:sldChg chg="addSp modSp new mod">
        <pc:chgData name="준현 안" userId="4ac76a848322f271" providerId="LiveId" clId="{37300EA2-1D97-4BFA-8AC2-8BA3122B1446}" dt="2025-01-14T08:29:59.723" v="2545" actId="1076"/>
        <pc:sldMkLst>
          <pc:docMk/>
          <pc:sldMk cId="215393461" sldId="266"/>
        </pc:sldMkLst>
        <pc:spChg chg="add mod">
          <ac:chgData name="준현 안" userId="4ac76a848322f271" providerId="LiveId" clId="{37300EA2-1D97-4BFA-8AC2-8BA3122B1446}" dt="2025-01-14T08:27:40.548" v="2404" actId="20577"/>
          <ac:spMkLst>
            <pc:docMk/>
            <pc:sldMk cId="215393461" sldId="266"/>
            <ac:spMk id="2" creationId="{F86C3FE8-F4F5-C43D-941D-EA09B90D7629}"/>
          </ac:spMkLst>
        </pc:spChg>
        <pc:spChg chg="add mod">
          <ac:chgData name="준현 안" userId="4ac76a848322f271" providerId="LiveId" clId="{37300EA2-1D97-4BFA-8AC2-8BA3122B1446}" dt="2025-01-14T08:29:29.371" v="2453" actId="1076"/>
          <ac:spMkLst>
            <pc:docMk/>
            <pc:sldMk cId="215393461" sldId="266"/>
            <ac:spMk id="7" creationId="{74D6BB7E-AEAD-3FE7-E1F3-4426CD430445}"/>
          </ac:spMkLst>
        </pc:spChg>
        <pc:spChg chg="add mod">
          <ac:chgData name="준현 안" userId="4ac76a848322f271" providerId="LiveId" clId="{37300EA2-1D97-4BFA-8AC2-8BA3122B1446}" dt="2025-01-14T08:29:36.726" v="2472" actId="20577"/>
          <ac:spMkLst>
            <pc:docMk/>
            <pc:sldMk cId="215393461" sldId="266"/>
            <ac:spMk id="8" creationId="{E2480503-1B7B-3427-1184-0B9F8ABFCAD7}"/>
          </ac:spMkLst>
        </pc:spChg>
        <pc:spChg chg="add mod">
          <ac:chgData name="준현 안" userId="4ac76a848322f271" providerId="LiveId" clId="{37300EA2-1D97-4BFA-8AC2-8BA3122B1446}" dt="2025-01-14T08:29:59.723" v="2545" actId="1076"/>
          <ac:spMkLst>
            <pc:docMk/>
            <pc:sldMk cId="215393461" sldId="266"/>
            <ac:spMk id="9" creationId="{3A04504E-A5ED-38AB-3BC3-EA68113C722A}"/>
          </ac:spMkLst>
        </pc:spChg>
        <pc:picChg chg="add mod">
          <ac:chgData name="준현 안" userId="4ac76a848322f271" providerId="LiveId" clId="{37300EA2-1D97-4BFA-8AC2-8BA3122B1446}" dt="2025-01-14T08:29:16.228" v="2420" actId="1076"/>
          <ac:picMkLst>
            <pc:docMk/>
            <pc:sldMk cId="215393461" sldId="266"/>
            <ac:picMk id="4" creationId="{7AC0B5C6-58F5-A7E2-9A62-4CB309C2C589}"/>
          </ac:picMkLst>
        </pc:picChg>
        <pc:picChg chg="add mod">
          <ac:chgData name="준현 안" userId="4ac76a848322f271" providerId="LiveId" clId="{37300EA2-1D97-4BFA-8AC2-8BA3122B1446}" dt="2025-01-14T08:29:15.194" v="2419" actId="1076"/>
          <ac:picMkLst>
            <pc:docMk/>
            <pc:sldMk cId="215393461" sldId="266"/>
            <ac:picMk id="6" creationId="{DB9A7443-505E-B1CF-45DB-71891E03F308}"/>
          </ac:picMkLst>
        </pc:picChg>
      </pc:sldChg>
      <pc:sldChg chg="addSp delSp modSp new mod">
        <pc:chgData name="준현 안" userId="4ac76a848322f271" providerId="LiveId" clId="{37300EA2-1D97-4BFA-8AC2-8BA3122B1446}" dt="2025-01-16T03:14:32.145" v="7948" actId="20577"/>
        <pc:sldMkLst>
          <pc:docMk/>
          <pc:sldMk cId="1757295746" sldId="267"/>
        </pc:sldMkLst>
        <pc:spChg chg="add mod">
          <ac:chgData name="준현 안" userId="4ac76a848322f271" providerId="LiveId" clId="{37300EA2-1D97-4BFA-8AC2-8BA3122B1446}" dt="2025-01-16T03:14:02.329" v="7822" actId="20577"/>
          <ac:spMkLst>
            <pc:docMk/>
            <pc:sldMk cId="1757295746" sldId="267"/>
            <ac:spMk id="2" creationId="{BBEC6A68-F5C6-4144-1BB1-96A65FEBBA17}"/>
          </ac:spMkLst>
        </pc:spChg>
        <pc:spChg chg="add mod">
          <ac:chgData name="준현 안" userId="4ac76a848322f271" providerId="LiveId" clId="{37300EA2-1D97-4BFA-8AC2-8BA3122B1446}" dt="2025-01-16T03:14:32.145" v="7948" actId="20577"/>
          <ac:spMkLst>
            <pc:docMk/>
            <pc:sldMk cId="1757295746" sldId="267"/>
            <ac:spMk id="7" creationId="{42356492-6927-F456-9F56-9E0ADF3F5580}"/>
          </ac:spMkLst>
        </pc:spChg>
        <pc:picChg chg="add mod">
          <ac:chgData name="준현 안" userId="4ac76a848322f271" providerId="LiveId" clId="{37300EA2-1D97-4BFA-8AC2-8BA3122B1446}" dt="2025-01-14T08:33:16.016" v="2694" actId="962"/>
          <ac:picMkLst>
            <pc:docMk/>
            <pc:sldMk cId="1757295746" sldId="267"/>
            <ac:picMk id="9" creationId="{3BF4D21B-1846-DE31-51FF-B2F55A47AD59}"/>
          </ac:picMkLst>
        </pc:picChg>
      </pc:sldChg>
      <pc:sldChg chg="addSp delSp modSp new mod">
        <pc:chgData name="준현 안" userId="4ac76a848322f271" providerId="LiveId" clId="{37300EA2-1D97-4BFA-8AC2-8BA3122B1446}" dt="2025-01-16T02:16:11.035" v="7163" actId="1076"/>
        <pc:sldMkLst>
          <pc:docMk/>
          <pc:sldMk cId="3291290287" sldId="268"/>
        </pc:sldMkLst>
        <pc:spChg chg="add mod">
          <ac:chgData name="준현 안" userId="4ac76a848322f271" providerId="LiveId" clId="{37300EA2-1D97-4BFA-8AC2-8BA3122B1446}" dt="2025-01-14T08:34:24.420" v="2826" actId="20577"/>
          <ac:spMkLst>
            <pc:docMk/>
            <pc:sldMk cId="3291290287" sldId="268"/>
            <ac:spMk id="2" creationId="{60A99A63-CB77-59A3-1AB8-994B84C36E75}"/>
          </ac:spMkLst>
        </pc:spChg>
        <pc:spChg chg="add mod">
          <ac:chgData name="준현 안" userId="4ac76a848322f271" providerId="LiveId" clId="{37300EA2-1D97-4BFA-8AC2-8BA3122B1446}" dt="2025-01-14T08:37:07.426" v="3008" actId="1076"/>
          <ac:spMkLst>
            <pc:docMk/>
            <pc:sldMk cId="3291290287" sldId="268"/>
            <ac:spMk id="5" creationId="{6EE964FB-DE13-99D2-550C-803B496E58C4}"/>
          </ac:spMkLst>
        </pc:spChg>
        <pc:picChg chg="add del mod">
          <ac:chgData name="준현 안" userId="4ac76a848322f271" providerId="LiveId" clId="{37300EA2-1D97-4BFA-8AC2-8BA3122B1446}" dt="2025-01-16T02:16:06.703" v="7160" actId="478"/>
          <ac:picMkLst>
            <pc:docMk/>
            <pc:sldMk cId="3291290287" sldId="268"/>
            <ac:picMk id="4" creationId="{FC216D82-113B-CD7A-406F-ACA00E254A51}"/>
          </ac:picMkLst>
        </pc:picChg>
        <pc:picChg chg="add mod">
          <ac:chgData name="준현 안" userId="4ac76a848322f271" providerId="LiveId" clId="{37300EA2-1D97-4BFA-8AC2-8BA3122B1446}" dt="2025-01-16T02:16:11.035" v="7163" actId="1076"/>
          <ac:picMkLst>
            <pc:docMk/>
            <pc:sldMk cId="3291290287" sldId="268"/>
            <ac:picMk id="6" creationId="{9F10237D-D2CE-CB6D-C912-97FB5EE12F2F}"/>
          </ac:picMkLst>
        </pc:picChg>
      </pc:sldChg>
      <pc:sldChg chg="addSp delSp modSp new mod">
        <pc:chgData name="준현 안" userId="4ac76a848322f271" providerId="LiveId" clId="{37300EA2-1D97-4BFA-8AC2-8BA3122B1446}" dt="2025-01-14T08:41:37.082" v="3297" actId="1076"/>
        <pc:sldMkLst>
          <pc:docMk/>
          <pc:sldMk cId="548893357" sldId="269"/>
        </pc:sldMkLst>
        <pc:spChg chg="add mod">
          <ac:chgData name="준현 안" userId="4ac76a848322f271" providerId="LiveId" clId="{37300EA2-1D97-4BFA-8AC2-8BA3122B1446}" dt="2025-01-14T08:37:46.348" v="3033" actId="20577"/>
          <ac:spMkLst>
            <pc:docMk/>
            <pc:sldMk cId="548893357" sldId="269"/>
            <ac:spMk id="2" creationId="{EB5863DB-1571-ABE3-840A-E3C0FBC6C58D}"/>
          </ac:spMkLst>
        </pc:spChg>
        <pc:spChg chg="add mod">
          <ac:chgData name="준현 안" userId="4ac76a848322f271" providerId="LiveId" clId="{37300EA2-1D97-4BFA-8AC2-8BA3122B1446}" dt="2025-01-14T08:41:05.442" v="3211" actId="1076"/>
          <ac:spMkLst>
            <pc:docMk/>
            <pc:sldMk cId="548893357" sldId="269"/>
            <ac:spMk id="7" creationId="{AD9040C4-F732-3037-64EB-1E4CCC81686A}"/>
          </ac:spMkLst>
        </pc:spChg>
        <pc:spChg chg="add mod">
          <ac:chgData name="준현 안" userId="4ac76a848322f271" providerId="LiveId" clId="{37300EA2-1D97-4BFA-8AC2-8BA3122B1446}" dt="2025-01-14T08:41:14.587" v="3215" actId="1076"/>
          <ac:spMkLst>
            <pc:docMk/>
            <pc:sldMk cId="548893357" sldId="269"/>
            <ac:spMk id="8" creationId="{4247B88D-5AC2-9EDE-B7DD-B816D6ADE531}"/>
          </ac:spMkLst>
        </pc:spChg>
        <pc:spChg chg="add mod">
          <ac:chgData name="준현 안" userId="4ac76a848322f271" providerId="LiveId" clId="{37300EA2-1D97-4BFA-8AC2-8BA3122B1446}" dt="2025-01-14T08:41:37.082" v="3297" actId="1076"/>
          <ac:spMkLst>
            <pc:docMk/>
            <pc:sldMk cId="548893357" sldId="269"/>
            <ac:spMk id="11" creationId="{5D2BEF83-8096-6DFA-01AA-0FD544BF5DA2}"/>
          </ac:spMkLst>
        </pc:spChg>
        <pc:picChg chg="add mod">
          <ac:chgData name="준현 안" userId="4ac76a848322f271" providerId="LiveId" clId="{37300EA2-1D97-4BFA-8AC2-8BA3122B1446}" dt="2025-01-14T08:41:01.866" v="3210" actId="1076"/>
          <ac:picMkLst>
            <pc:docMk/>
            <pc:sldMk cId="548893357" sldId="269"/>
            <ac:picMk id="6" creationId="{ED59BACA-E8F6-E9EB-37ED-F49A23DA3D17}"/>
          </ac:picMkLst>
        </pc:picChg>
        <pc:picChg chg="add mod">
          <ac:chgData name="준현 안" userId="4ac76a848322f271" providerId="LiveId" clId="{37300EA2-1D97-4BFA-8AC2-8BA3122B1446}" dt="2025-01-14T08:41:16.906" v="3216" actId="1076"/>
          <ac:picMkLst>
            <pc:docMk/>
            <pc:sldMk cId="548893357" sldId="269"/>
            <ac:picMk id="10" creationId="{6C480311-35D1-6661-864D-803CDCAB1908}"/>
          </ac:picMkLst>
        </pc:picChg>
      </pc:sldChg>
      <pc:sldChg chg="addSp modSp new del mod modAnim">
        <pc:chgData name="준현 안" userId="4ac76a848322f271" providerId="LiveId" clId="{37300EA2-1D97-4BFA-8AC2-8BA3122B1446}" dt="2025-01-16T03:08:32.794" v="7550" actId="47"/>
        <pc:sldMkLst>
          <pc:docMk/>
          <pc:sldMk cId="3369399162" sldId="270"/>
        </pc:sldMkLst>
        <pc:picChg chg="add mod">
          <ac:chgData name="준현 안" userId="4ac76a848322f271" providerId="LiveId" clId="{37300EA2-1D97-4BFA-8AC2-8BA3122B1446}" dt="2025-01-15T00:53:32.556" v="6611" actId="1076"/>
          <ac:picMkLst>
            <pc:docMk/>
            <pc:sldMk cId="3369399162" sldId="270"/>
            <ac:picMk id="3" creationId="{81F84D3B-8113-6C4D-F976-A9B9C033D6B7}"/>
          </ac:picMkLst>
        </pc:picChg>
      </pc:sldChg>
      <pc:sldChg chg="addSp delSp modSp new del mod delAnim modAnim">
        <pc:chgData name="준현 안" userId="4ac76a848322f271" providerId="LiveId" clId="{37300EA2-1D97-4BFA-8AC2-8BA3122B1446}" dt="2025-01-16T03:08:36.870" v="7551" actId="47"/>
        <pc:sldMkLst>
          <pc:docMk/>
          <pc:sldMk cId="1865975993" sldId="271"/>
        </pc:sldMkLst>
        <pc:picChg chg="add del mod">
          <ac:chgData name="준현 안" userId="4ac76a848322f271" providerId="LiveId" clId="{37300EA2-1D97-4BFA-8AC2-8BA3122B1446}" dt="2025-01-15T00:57:40.413" v="6614" actId="478"/>
          <ac:picMkLst>
            <pc:docMk/>
            <pc:sldMk cId="1865975993" sldId="271"/>
            <ac:picMk id="3" creationId="{1A0A1463-B086-151C-B574-A75D027ABDB8}"/>
          </ac:picMkLst>
        </pc:picChg>
        <pc:picChg chg="add mod">
          <ac:chgData name="준현 안" userId="4ac76a848322f271" providerId="LiveId" clId="{37300EA2-1D97-4BFA-8AC2-8BA3122B1446}" dt="2025-01-15T01:00:54.065" v="6619" actId="1076"/>
          <ac:picMkLst>
            <pc:docMk/>
            <pc:sldMk cId="1865975993" sldId="271"/>
            <ac:picMk id="4" creationId="{D1D704B3-9B01-E6F6-D6C8-6FFC5F2A7804}"/>
          </ac:picMkLst>
        </pc:picChg>
      </pc:sldChg>
      <pc:sldChg chg="addSp modSp new del mod modAnim">
        <pc:chgData name="준현 안" userId="4ac76a848322f271" providerId="LiveId" clId="{37300EA2-1D97-4BFA-8AC2-8BA3122B1446}" dt="2025-01-16T03:08:40.159" v="7552" actId="47"/>
        <pc:sldMkLst>
          <pc:docMk/>
          <pc:sldMk cId="1312363221" sldId="272"/>
        </pc:sldMkLst>
        <pc:picChg chg="add mod">
          <ac:chgData name="준현 안" userId="4ac76a848322f271" providerId="LiveId" clId="{37300EA2-1D97-4BFA-8AC2-8BA3122B1446}" dt="2025-01-15T01:03:05.293" v="6625" actId="1076"/>
          <ac:picMkLst>
            <pc:docMk/>
            <pc:sldMk cId="1312363221" sldId="272"/>
            <ac:picMk id="3" creationId="{DFDCE041-D356-E614-10D1-C3FD10A9A22D}"/>
          </ac:picMkLst>
        </pc:picChg>
      </pc:sldChg>
      <pc:sldChg chg="addSp modSp new del mod modAnim">
        <pc:chgData name="준현 안" userId="4ac76a848322f271" providerId="LiveId" clId="{37300EA2-1D97-4BFA-8AC2-8BA3122B1446}" dt="2025-01-16T02:16:21.688" v="7164" actId="47"/>
        <pc:sldMkLst>
          <pc:docMk/>
          <pc:sldMk cId="2736519472" sldId="273"/>
        </pc:sldMkLst>
        <pc:picChg chg="add mod">
          <ac:chgData name="준현 안" userId="4ac76a848322f271" providerId="LiveId" clId="{37300EA2-1D97-4BFA-8AC2-8BA3122B1446}" dt="2025-01-15T01:05:58.373" v="6628" actId="1076"/>
          <ac:picMkLst>
            <pc:docMk/>
            <pc:sldMk cId="2736519472" sldId="273"/>
            <ac:picMk id="3" creationId="{C3081C2F-3C8E-A8FD-82F6-44456720F895}"/>
          </ac:picMkLst>
        </pc:picChg>
      </pc:sldChg>
      <pc:sldChg chg="addSp delSp modSp new mod">
        <pc:chgData name="준현 안" userId="4ac76a848322f271" providerId="LiveId" clId="{37300EA2-1D97-4BFA-8AC2-8BA3122B1446}" dt="2025-01-16T02:16:56.259" v="7168" actId="1076"/>
        <pc:sldMkLst>
          <pc:docMk/>
          <pc:sldMk cId="2704605828" sldId="274"/>
        </pc:sldMkLst>
        <pc:spChg chg="add mod">
          <ac:chgData name="준현 안" userId="4ac76a848322f271" providerId="LiveId" clId="{37300EA2-1D97-4BFA-8AC2-8BA3122B1446}" dt="2025-01-14T08:44:53.956" v="3392" actId="20577"/>
          <ac:spMkLst>
            <pc:docMk/>
            <pc:sldMk cId="2704605828" sldId="274"/>
            <ac:spMk id="2" creationId="{14E2D8C8-9C55-4BC2-8AFB-9B157EEFBDC9}"/>
          </ac:spMkLst>
        </pc:spChg>
        <pc:spChg chg="add mod">
          <ac:chgData name="준현 안" userId="4ac76a848322f271" providerId="LiveId" clId="{37300EA2-1D97-4BFA-8AC2-8BA3122B1446}" dt="2025-01-14T08:45:47.786" v="3479" actId="1076"/>
          <ac:spMkLst>
            <pc:docMk/>
            <pc:sldMk cId="2704605828" sldId="274"/>
            <ac:spMk id="5" creationId="{515F8A6C-32A1-8B9D-F2AB-B39E58259E8F}"/>
          </ac:spMkLst>
        </pc:spChg>
        <pc:picChg chg="add del mod">
          <ac:chgData name="준현 안" userId="4ac76a848322f271" providerId="LiveId" clId="{37300EA2-1D97-4BFA-8AC2-8BA3122B1446}" dt="2025-01-16T02:16:51.181" v="7165" actId="478"/>
          <ac:picMkLst>
            <pc:docMk/>
            <pc:sldMk cId="2704605828" sldId="274"/>
            <ac:picMk id="4" creationId="{FD6F01E0-9A33-77A3-CD08-D7B12A5DBB0B}"/>
          </ac:picMkLst>
        </pc:picChg>
        <pc:picChg chg="add mod">
          <ac:chgData name="준현 안" userId="4ac76a848322f271" providerId="LiveId" clId="{37300EA2-1D97-4BFA-8AC2-8BA3122B1446}" dt="2025-01-16T02:16:56.259" v="7168" actId="1076"/>
          <ac:picMkLst>
            <pc:docMk/>
            <pc:sldMk cId="2704605828" sldId="274"/>
            <ac:picMk id="6" creationId="{4870F2C3-9066-8B01-8E4A-E411072AC8CE}"/>
          </ac:picMkLst>
        </pc:picChg>
      </pc:sldChg>
      <pc:sldChg chg="addSp delSp modSp new mod">
        <pc:chgData name="준현 안" userId="4ac76a848322f271" providerId="LiveId" clId="{37300EA2-1D97-4BFA-8AC2-8BA3122B1446}" dt="2025-01-14T08:49:41.482" v="3738" actId="1076"/>
        <pc:sldMkLst>
          <pc:docMk/>
          <pc:sldMk cId="528046623" sldId="275"/>
        </pc:sldMkLst>
        <pc:spChg chg="add mod">
          <ac:chgData name="준현 안" userId="4ac76a848322f271" providerId="LiveId" clId="{37300EA2-1D97-4BFA-8AC2-8BA3122B1446}" dt="2025-01-14T08:46:36.867" v="3512" actId="20577"/>
          <ac:spMkLst>
            <pc:docMk/>
            <pc:sldMk cId="528046623" sldId="275"/>
            <ac:spMk id="2" creationId="{B08C4F16-3A35-C751-0565-9211462EB61F}"/>
          </ac:spMkLst>
        </pc:spChg>
        <pc:spChg chg="add mod">
          <ac:chgData name="준현 안" userId="4ac76a848322f271" providerId="LiveId" clId="{37300EA2-1D97-4BFA-8AC2-8BA3122B1446}" dt="2025-01-14T08:49:02.185" v="3688" actId="1076"/>
          <ac:spMkLst>
            <pc:docMk/>
            <pc:sldMk cId="528046623" sldId="275"/>
            <ac:spMk id="9" creationId="{7DF5B863-3DDE-9EBF-31B4-289F48C9F74D}"/>
          </ac:spMkLst>
        </pc:spChg>
        <pc:spChg chg="add mod">
          <ac:chgData name="준현 안" userId="4ac76a848322f271" providerId="LiveId" clId="{37300EA2-1D97-4BFA-8AC2-8BA3122B1446}" dt="2025-01-14T08:49:27.921" v="3723" actId="1076"/>
          <ac:spMkLst>
            <pc:docMk/>
            <pc:sldMk cId="528046623" sldId="275"/>
            <ac:spMk id="10" creationId="{03FCC487-AD02-7170-C1B4-E4127F04A672}"/>
          </ac:spMkLst>
        </pc:spChg>
        <pc:spChg chg="add mod">
          <ac:chgData name="준현 안" userId="4ac76a848322f271" providerId="LiveId" clId="{37300EA2-1D97-4BFA-8AC2-8BA3122B1446}" dt="2025-01-14T08:49:41.482" v="3738" actId="1076"/>
          <ac:spMkLst>
            <pc:docMk/>
            <pc:sldMk cId="528046623" sldId="275"/>
            <ac:spMk id="11" creationId="{8B611271-9F95-FB2E-561E-CBEA5393B51D}"/>
          </ac:spMkLst>
        </pc:spChg>
        <pc:picChg chg="add mod">
          <ac:chgData name="준현 안" userId="4ac76a848322f271" providerId="LiveId" clId="{37300EA2-1D97-4BFA-8AC2-8BA3122B1446}" dt="2025-01-14T08:48:25.161" v="3532" actId="1076"/>
          <ac:picMkLst>
            <pc:docMk/>
            <pc:sldMk cId="528046623" sldId="275"/>
            <ac:picMk id="6" creationId="{2B01E18A-0456-1D82-91EC-509C651095B0}"/>
          </ac:picMkLst>
        </pc:picChg>
        <pc:picChg chg="add mod">
          <ac:chgData name="준현 안" userId="4ac76a848322f271" providerId="LiveId" clId="{37300EA2-1D97-4BFA-8AC2-8BA3122B1446}" dt="2025-01-14T08:48:21.841" v="3531" actId="1076"/>
          <ac:picMkLst>
            <pc:docMk/>
            <pc:sldMk cId="528046623" sldId="275"/>
            <ac:picMk id="8" creationId="{313934E4-B5C9-C2A0-7859-CA4340609F3A}"/>
          </ac:picMkLst>
        </pc:picChg>
      </pc:sldChg>
      <pc:sldChg chg="addSp modSp new mod">
        <pc:chgData name="준현 안" userId="4ac76a848322f271" providerId="LiveId" clId="{37300EA2-1D97-4BFA-8AC2-8BA3122B1446}" dt="2025-01-14T08:51:01.562" v="3892" actId="1076"/>
        <pc:sldMkLst>
          <pc:docMk/>
          <pc:sldMk cId="1304380259" sldId="276"/>
        </pc:sldMkLst>
        <pc:spChg chg="add mod">
          <ac:chgData name="준현 안" userId="4ac76a848322f271" providerId="LiveId" clId="{37300EA2-1D97-4BFA-8AC2-8BA3122B1446}" dt="2025-01-14T08:49:55.764" v="3743" actId="20577"/>
          <ac:spMkLst>
            <pc:docMk/>
            <pc:sldMk cId="1304380259" sldId="276"/>
            <ac:spMk id="2" creationId="{312F9B11-A2B3-E9BC-95A4-E93597D6C306}"/>
          </ac:spMkLst>
        </pc:spChg>
        <pc:spChg chg="add mod">
          <ac:chgData name="준현 안" userId="4ac76a848322f271" providerId="LiveId" clId="{37300EA2-1D97-4BFA-8AC2-8BA3122B1446}" dt="2025-01-14T08:51:01.562" v="3892" actId="1076"/>
          <ac:spMkLst>
            <pc:docMk/>
            <pc:sldMk cId="1304380259" sldId="276"/>
            <ac:spMk id="5" creationId="{C68B168B-E65A-2CEB-5C43-41A785F0B305}"/>
          </ac:spMkLst>
        </pc:spChg>
        <pc:picChg chg="add mod">
          <ac:chgData name="준현 안" userId="4ac76a848322f271" providerId="LiveId" clId="{37300EA2-1D97-4BFA-8AC2-8BA3122B1446}" dt="2025-01-14T08:50:33.161" v="3746" actId="1076"/>
          <ac:picMkLst>
            <pc:docMk/>
            <pc:sldMk cId="1304380259" sldId="276"/>
            <ac:picMk id="4" creationId="{4F5FC864-914D-3C18-7B61-304FFCAF4A78}"/>
          </ac:picMkLst>
        </pc:picChg>
      </pc:sldChg>
      <pc:sldChg chg="addSp delSp modSp new del mod delAnim modAnim">
        <pc:chgData name="준현 안" userId="4ac76a848322f271" providerId="LiveId" clId="{37300EA2-1D97-4BFA-8AC2-8BA3122B1446}" dt="2025-01-16T02:17:02.420" v="7169" actId="47"/>
        <pc:sldMkLst>
          <pc:docMk/>
          <pc:sldMk cId="2644500607" sldId="277"/>
        </pc:sldMkLst>
        <pc:picChg chg="add del mod">
          <ac:chgData name="준현 안" userId="4ac76a848322f271" providerId="LiveId" clId="{37300EA2-1D97-4BFA-8AC2-8BA3122B1446}" dt="2025-01-15T01:08:56.738" v="6631" actId="478"/>
          <ac:picMkLst>
            <pc:docMk/>
            <pc:sldMk cId="2644500607" sldId="277"/>
            <ac:picMk id="3" creationId="{42721539-9D57-50B0-D421-D9FF5D41FE74}"/>
          </ac:picMkLst>
        </pc:picChg>
        <pc:picChg chg="add mod">
          <ac:chgData name="준현 안" userId="4ac76a848322f271" providerId="LiveId" clId="{37300EA2-1D97-4BFA-8AC2-8BA3122B1446}" dt="2025-01-15T01:09:57.220" v="6636" actId="1076"/>
          <ac:picMkLst>
            <pc:docMk/>
            <pc:sldMk cId="2644500607" sldId="277"/>
            <ac:picMk id="4" creationId="{BEBAC435-27EA-84DE-8DF8-68E76F5F5EAC}"/>
          </ac:picMkLst>
        </pc:picChg>
      </pc:sldChg>
      <pc:sldChg chg="addSp delSp modSp new mod">
        <pc:chgData name="준현 안" userId="4ac76a848322f271" providerId="LiveId" clId="{37300EA2-1D97-4BFA-8AC2-8BA3122B1446}" dt="2025-01-16T02:17:38.419" v="7175" actId="1076"/>
        <pc:sldMkLst>
          <pc:docMk/>
          <pc:sldMk cId="398219169" sldId="278"/>
        </pc:sldMkLst>
        <pc:spChg chg="add mod">
          <ac:chgData name="준현 안" userId="4ac76a848322f271" providerId="LiveId" clId="{37300EA2-1D97-4BFA-8AC2-8BA3122B1446}" dt="2025-01-14T08:52:13.581" v="3956" actId="20577"/>
          <ac:spMkLst>
            <pc:docMk/>
            <pc:sldMk cId="398219169" sldId="278"/>
            <ac:spMk id="2" creationId="{A88EA456-AE04-FFD5-9946-66C31893AA81}"/>
          </ac:spMkLst>
        </pc:spChg>
        <pc:spChg chg="add mod">
          <ac:chgData name="준현 안" userId="4ac76a848322f271" providerId="LiveId" clId="{37300EA2-1D97-4BFA-8AC2-8BA3122B1446}" dt="2025-01-14T08:54:20.441" v="4149" actId="1076"/>
          <ac:spMkLst>
            <pc:docMk/>
            <pc:sldMk cId="398219169" sldId="278"/>
            <ac:spMk id="5" creationId="{FB481576-E9C4-D636-BC39-3A38DA249F6C}"/>
          </ac:spMkLst>
        </pc:spChg>
        <pc:picChg chg="add del mod">
          <ac:chgData name="준현 안" userId="4ac76a848322f271" providerId="LiveId" clId="{37300EA2-1D97-4BFA-8AC2-8BA3122B1446}" dt="2025-01-16T02:17:30.164" v="7170" actId="478"/>
          <ac:picMkLst>
            <pc:docMk/>
            <pc:sldMk cId="398219169" sldId="278"/>
            <ac:picMk id="4" creationId="{C0D3521B-7532-32C8-E894-8EA12CAC14EE}"/>
          </ac:picMkLst>
        </pc:picChg>
        <pc:picChg chg="add mod">
          <ac:chgData name="준현 안" userId="4ac76a848322f271" providerId="LiveId" clId="{37300EA2-1D97-4BFA-8AC2-8BA3122B1446}" dt="2025-01-16T02:17:38.419" v="7175" actId="1076"/>
          <ac:picMkLst>
            <pc:docMk/>
            <pc:sldMk cId="398219169" sldId="278"/>
            <ac:picMk id="6" creationId="{D566D943-B516-7B31-0272-1ED6F54FBD3D}"/>
          </ac:picMkLst>
        </pc:picChg>
      </pc:sldChg>
      <pc:sldChg chg="addSp delSp modSp new mod">
        <pc:chgData name="준현 안" userId="4ac76a848322f271" providerId="LiveId" clId="{37300EA2-1D97-4BFA-8AC2-8BA3122B1446}" dt="2025-01-16T02:18:41.954" v="7184" actId="1076"/>
        <pc:sldMkLst>
          <pc:docMk/>
          <pc:sldMk cId="355960252" sldId="279"/>
        </pc:sldMkLst>
        <pc:spChg chg="add mod">
          <ac:chgData name="준현 안" userId="4ac76a848322f271" providerId="LiveId" clId="{37300EA2-1D97-4BFA-8AC2-8BA3122B1446}" dt="2025-01-14T08:54:30.735" v="4179" actId="20577"/>
          <ac:spMkLst>
            <pc:docMk/>
            <pc:sldMk cId="355960252" sldId="279"/>
            <ac:spMk id="2" creationId="{9CA3E1DC-CE02-205A-3CC6-9F34A911DAF3}"/>
          </ac:spMkLst>
        </pc:spChg>
        <pc:spChg chg="add mod">
          <ac:chgData name="준현 안" userId="4ac76a848322f271" providerId="LiveId" clId="{37300EA2-1D97-4BFA-8AC2-8BA3122B1446}" dt="2025-01-14T08:56:39.353" v="4198" actId="1076"/>
          <ac:spMkLst>
            <pc:docMk/>
            <pc:sldMk cId="355960252" sldId="279"/>
            <ac:spMk id="11" creationId="{40C11B66-5EB2-22E2-C1D7-828C13562BB5}"/>
          </ac:spMkLst>
        </pc:spChg>
        <pc:spChg chg="add mod">
          <ac:chgData name="준현 안" userId="4ac76a848322f271" providerId="LiveId" clId="{37300EA2-1D97-4BFA-8AC2-8BA3122B1446}" dt="2025-01-14T08:57:15.704" v="4342" actId="1076"/>
          <ac:spMkLst>
            <pc:docMk/>
            <pc:sldMk cId="355960252" sldId="279"/>
            <ac:spMk id="12" creationId="{0DC0635C-55CC-00AA-313E-3E66C62C05E7}"/>
          </ac:spMkLst>
        </pc:spChg>
        <pc:picChg chg="add mod">
          <ac:chgData name="준현 안" userId="4ac76a848322f271" providerId="LiveId" clId="{37300EA2-1D97-4BFA-8AC2-8BA3122B1446}" dt="2025-01-16T02:18:13.907" v="7179" actId="1076"/>
          <ac:picMkLst>
            <pc:docMk/>
            <pc:sldMk cId="355960252" sldId="279"/>
            <ac:picMk id="4" creationId="{15532DC4-F4E7-9EFD-5106-AB7F7DE9954C}"/>
          </ac:picMkLst>
        </pc:picChg>
        <pc:picChg chg="add mod">
          <ac:chgData name="준현 안" userId="4ac76a848322f271" providerId="LiveId" clId="{37300EA2-1D97-4BFA-8AC2-8BA3122B1446}" dt="2025-01-16T02:18:41.954" v="7184" actId="1076"/>
          <ac:picMkLst>
            <pc:docMk/>
            <pc:sldMk cId="355960252" sldId="279"/>
            <ac:picMk id="6" creationId="{7198E9C6-2AE4-181B-663A-8F7204380A86}"/>
          </ac:picMkLst>
        </pc:picChg>
        <pc:picChg chg="add del mod">
          <ac:chgData name="준현 안" userId="4ac76a848322f271" providerId="LiveId" clId="{37300EA2-1D97-4BFA-8AC2-8BA3122B1446}" dt="2025-01-16T02:18:08.188" v="7176" actId="478"/>
          <ac:picMkLst>
            <pc:docMk/>
            <pc:sldMk cId="355960252" sldId="279"/>
            <ac:picMk id="8" creationId="{65D5B57C-2DD9-F719-097D-2F55C980DAAE}"/>
          </ac:picMkLst>
        </pc:picChg>
        <pc:picChg chg="add del mod">
          <ac:chgData name="준현 안" userId="4ac76a848322f271" providerId="LiveId" clId="{37300EA2-1D97-4BFA-8AC2-8BA3122B1446}" dt="2025-01-16T02:18:34.933" v="7180" actId="478"/>
          <ac:picMkLst>
            <pc:docMk/>
            <pc:sldMk cId="355960252" sldId="279"/>
            <ac:picMk id="10" creationId="{20FB813C-9F54-8ADB-6D62-40223197F614}"/>
          </ac:picMkLst>
        </pc:picChg>
      </pc:sldChg>
      <pc:sldChg chg="addSp delSp modSp new mod">
        <pc:chgData name="준현 안" userId="4ac76a848322f271" providerId="LiveId" clId="{37300EA2-1D97-4BFA-8AC2-8BA3122B1446}" dt="2025-01-16T02:19:41.251" v="7204" actId="1076"/>
        <pc:sldMkLst>
          <pc:docMk/>
          <pc:sldMk cId="154877303" sldId="280"/>
        </pc:sldMkLst>
        <pc:spChg chg="add mod">
          <ac:chgData name="준현 안" userId="4ac76a848322f271" providerId="LiveId" clId="{37300EA2-1D97-4BFA-8AC2-8BA3122B1446}" dt="2025-01-14T08:59:20.966" v="4489" actId="20577"/>
          <ac:spMkLst>
            <pc:docMk/>
            <pc:sldMk cId="154877303" sldId="280"/>
            <ac:spMk id="2" creationId="{C76D118B-BEC4-07AC-26B6-BEF97F4AA4BB}"/>
          </ac:spMkLst>
        </pc:spChg>
        <pc:spChg chg="add mod">
          <ac:chgData name="준현 안" userId="4ac76a848322f271" providerId="LiveId" clId="{37300EA2-1D97-4BFA-8AC2-8BA3122B1446}" dt="2025-01-15T01:22:11.324" v="6732" actId="1076"/>
          <ac:spMkLst>
            <pc:docMk/>
            <pc:sldMk cId="154877303" sldId="280"/>
            <ac:spMk id="9" creationId="{CABB7D86-B165-CA53-028F-6CB192A22E12}"/>
          </ac:spMkLst>
        </pc:spChg>
        <pc:spChg chg="add mod">
          <ac:chgData name="준현 안" userId="4ac76a848322f271" providerId="LiveId" clId="{37300EA2-1D97-4BFA-8AC2-8BA3122B1446}" dt="2025-01-14T08:59:02.697" v="4464" actId="1076"/>
          <ac:spMkLst>
            <pc:docMk/>
            <pc:sldMk cId="154877303" sldId="280"/>
            <ac:spMk id="10" creationId="{51CDCC0F-44FC-7416-48D9-144A04986030}"/>
          </ac:spMkLst>
        </pc:spChg>
        <pc:spChg chg="add mod">
          <ac:chgData name="준현 안" userId="4ac76a848322f271" providerId="LiveId" clId="{37300EA2-1D97-4BFA-8AC2-8BA3122B1446}" dt="2025-01-14T08:59:09.146" v="4468" actId="20577"/>
          <ac:spMkLst>
            <pc:docMk/>
            <pc:sldMk cId="154877303" sldId="280"/>
            <ac:spMk id="11" creationId="{9BFE0213-E720-DE0B-5D68-BBA10289A25C}"/>
          </ac:spMkLst>
        </pc:spChg>
        <pc:spChg chg="add mod">
          <ac:chgData name="준현 안" userId="4ac76a848322f271" providerId="LiveId" clId="{37300EA2-1D97-4BFA-8AC2-8BA3122B1446}" dt="2025-01-14T08:59:15.377" v="4472" actId="20577"/>
          <ac:spMkLst>
            <pc:docMk/>
            <pc:sldMk cId="154877303" sldId="280"/>
            <ac:spMk id="12" creationId="{E64C3F04-37E4-6F20-95FE-059131DB408C}"/>
          </ac:spMkLst>
        </pc:spChg>
        <pc:picChg chg="add del mod">
          <ac:chgData name="준현 안" userId="4ac76a848322f271" providerId="LiveId" clId="{37300EA2-1D97-4BFA-8AC2-8BA3122B1446}" dt="2025-01-16T02:18:57.564" v="7185" actId="478"/>
          <ac:picMkLst>
            <pc:docMk/>
            <pc:sldMk cId="154877303" sldId="280"/>
            <ac:picMk id="4" creationId="{49D6B02A-A921-35E0-6201-532BC83F8EF3}"/>
          </ac:picMkLst>
        </pc:picChg>
        <pc:picChg chg="add mod">
          <ac:chgData name="준현 안" userId="4ac76a848322f271" providerId="LiveId" clId="{37300EA2-1D97-4BFA-8AC2-8BA3122B1446}" dt="2025-01-16T02:19:06.923" v="7190" actId="1076"/>
          <ac:picMkLst>
            <pc:docMk/>
            <pc:sldMk cId="154877303" sldId="280"/>
            <ac:picMk id="5" creationId="{C61F3C34-8848-7566-894D-6DC67B86E78F}"/>
          </ac:picMkLst>
        </pc:picChg>
        <pc:picChg chg="add del mod">
          <ac:chgData name="준현 안" userId="4ac76a848322f271" providerId="LiveId" clId="{37300EA2-1D97-4BFA-8AC2-8BA3122B1446}" dt="2025-01-16T02:19:16.410" v="7191" actId="478"/>
          <ac:picMkLst>
            <pc:docMk/>
            <pc:sldMk cId="154877303" sldId="280"/>
            <ac:picMk id="6" creationId="{5F9A5891-0D04-FD3B-2615-01BB7644961B}"/>
          </ac:picMkLst>
        </pc:picChg>
        <pc:picChg chg="add del mod">
          <ac:chgData name="준현 안" userId="4ac76a848322f271" providerId="LiveId" clId="{37300EA2-1D97-4BFA-8AC2-8BA3122B1446}" dt="2025-01-16T02:19:34.405" v="7199" actId="478"/>
          <ac:picMkLst>
            <pc:docMk/>
            <pc:sldMk cId="154877303" sldId="280"/>
            <ac:picMk id="8" creationId="{584084B8-BEC3-EF27-F0C6-F29091A0FD4F}"/>
          </ac:picMkLst>
        </pc:picChg>
        <pc:picChg chg="add del mod">
          <ac:chgData name="준현 안" userId="4ac76a848322f271" providerId="LiveId" clId="{37300EA2-1D97-4BFA-8AC2-8BA3122B1446}" dt="2025-01-16T02:19:33.242" v="7198" actId="478"/>
          <ac:picMkLst>
            <pc:docMk/>
            <pc:sldMk cId="154877303" sldId="280"/>
            <ac:picMk id="13" creationId="{CFAA06EC-90AF-B77B-502D-F9A5AFACA133}"/>
          </ac:picMkLst>
        </pc:picChg>
        <pc:picChg chg="add mod">
          <ac:chgData name="준현 안" userId="4ac76a848322f271" providerId="LiveId" clId="{37300EA2-1D97-4BFA-8AC2-8BA3122B1446}" dt="2025-01-16T02:19:41.251" v="7204" actId="1076"/>
          <ac:picMkLst>
            <pc:docMk/>
            <pc:sldMk cId="154877303" sldId="280"/>
            <ac:picMk id="15" creationId="{F53F04D9-DFD8-5F1C-DBE3-4284E6ACBEB3}"/>
          </ac:picMkLst>
        </pc:picChg>
      </pc:sldChg>
      <pc:sldChg chg="addSp delSp modSp new mod">
        <pc:chgData name="준현 안" userId="4ac76a848322f271" providerId="LiveId" clId="{37300EA2-1D97-4BFA-8AC2-8BA3122B1446}" dt="2025-01-16T02:19:59.715" v="7208" actId="1076"/>
        <pc:sldMkLst>
          <pc:docMk/>
          <pc:sldMk cId="72461685" sldId="281"/>
        </pc:sldMkLst>
        <pc:spChg chg="add mod">
          <ac:chgData name="준현 안" userId="4ac76a848322f271" providerId="LiveId" clId="{37300EA2-1D97-4BFA-8AC2-8BA3122B1446}" dt="2025-01-14T08:59:34.251" v="4494" actId="20577"/>
          <ac:spMkLst>
            <pc:docMk/>
            <pc:sldMk cId="72461685" sldId="281"/>
            <ac:spMk id="2" creationId="{727BB8B3-ECE6-E9ED-072B-5425FBE3E68C}"/>
          </ac:spMkLst>
        </pc:spChg>
        <pc:spChg chg="add mod">
          <ac:chgData name="준현 안" userId="4ac76a848322f271" providerId="LiveId" clId="{37300EA2-1D97-4BFA-8AC2-8BA3122B1446}" dt="2025-01-14T09:00:17.823" v="4574" actId="1076"/>
          <ac:spMkLst>
            <pc:docMk/>
            <pc:sldMk cId="72461685" sldId="281"/>
            <ac:spMk id="5" creationId="{4E25990C-6F48-0690-DC29-FF8B5273B3E0}"/>
          </ac:spMkLst>
        </pc:spChg>
        <pc:picChg chg="add del mod">
          <ac:chgData name="준현 안" userId="4ac76a848322f271" providerId="LiveId" clId="{37300EA2-1D97-4BFA-8AC2-8BA3122B1446}" dt="2025-01-16T02:19:55.773" v="7205" actId="478"/>
          <ac:picMkLst>
            <pc:docMk/>
            <pc:sldMk cId="72461685" sldId="281"/>
            <ac:picMk id="4" creationId="{3C88F8D9-F8C5-85A1-A182-66A66616AF6F}"/>
          </ac:picMkLst>
        </pc:picChg>
        <pc:picChg chg="add mod">
          <ac:chgData name="준현 안" userId="4ac76a848322f271" providerId="LiveId" clId="{37300EA2-1D97-4BFA-8AC2-8BA3122B1446}" dt="2025-01-16T02:19:59.715" v="7208" actId="1076"/>
          <ac:picMkLst>
            <pc:docMk/>
            <pc:sldMk cId="72461685" sldId="281"/>
            <ac:picMk id="6" creationId="{650E785C-0318-1B60-8B38-1475B2E65411}"/>
          </ac:picMkLst>
        </pc:picChg>
      </pc:sldChg>
      <pc:sldChg chg="addSp modSp new del mod modAnim">
        <pc:chgData name="준현 안" userId="4ac76a848322f271" providerId="LiveId" clId="{37300EA2-1D97-4BFA-8AC2-8BA3122B1446}" dt="2025-01-16T02:20:04.518" v="7209" actId="47"/>
        <pc:sldMkLst>
          <pc:docMk/>
          <pc:sldMk cId="2812201017" sldId="282"/>
        </pc:sldMkLst>
        <pc:picChg chg="add mod">
          <ac:chgData name="준현 안" userId="4ac76a848322f271" providerId="LiveId" clId="{37300EA2-1D97-4BFA-8AC2-8BA3122B1446}" dt="2025-01-15T01:12:01.091" v="6638" actId="1076"/>
          <ac:picMkLst>
            <pc:docMk/>
            <pc:sldMk cId="2812201017" sldId="282"/>
            <ac:picMk id="3" creationId="{CAD27A24-357F-A5BA-768B-5FF0BEA99334}"/>
          </ac:picMkLst>
        </pc:picChg>
      </pc:sldChg>
      <pc:sldChg chg="addSp modSp new mod">
        <pc:chgData name="준현 안" userId="4ac76a848322f271" providerId="LiveId" clId="{37300EA2-1D97-4BFA-8AC2-8BA3122B1446}" dt="2025-01-14T09:02:18.585" v="4780" actId="1076"/>
        <pc:sldMkLst>
          <pc:docMk/>
          <pc:sldMk cId="4094660152" sldId="283"/>
        </pc:sldMkLst>
        <pc:spChg chg="add mod">
          <ac:chgData name="준현 안" userId="4ac76a848322f271" providerId="LiveId" clId="{37300EA2-1D97-4BFA-8AC2-8BA3122B1446}" dt="2025-01-14T09:01:06.131" v="4620" actId="20577"/>
          <ac:spMkLst>
            <pc:docMk/>
            <pc:sldMk cId="4094660152" sldId="283"/>
            <ac:spMk id="2" creationId="{D489E202-8908-351A-123F-3897A4C3AF97}"/>
          </ac:spMkLst>
        </pc:spChg>
        <pc:spChg chg="add mod">
          <ac:chgData name="준현 안" userId="4ac76a848322f271" providerId="LiveId" clId="{37300EA2-1D97-4BFA-8AC2-8BA3122B1446}" dt="2025-01-14T09:02:18.585" v="4780" actId="1076"/>
          <ac:spMkLst>
            <pc:docMk/>
            <pc:sldMk cId="4094660152" sldId="283"/>
            <ac:spMk id="5" creationId="{549B6841-B4B7-5A7D-93D8-407AFEDFE335}"/>
          </ac:spMkLst>
        </pc:spChg>
        <pc:picChg chg="add mod">
          <ac:chgData name="준현 안" userId="4ac76a848322f271" providerId="LiveId" clId="{37300EA2-1D97-4BFA-8AC2-8BA3122B1446}" dt="2025-01-14T09:01:34.736" v="4623" actId="1076"/>
          <ac:picMkLst>
            <pc:docMk/>
            <pc:sldMk cId="4094660152" sldId="283"/>
            <ac:picMk id="4" creationId="{3137F2B2-AC7F-DC54-94AB-35DA4F68A501}"/>
          </ac:picMkLst>
        </pc:picChg>
      </pc:sldChg>
      <pc:sldChg chg="addSp modSp new mod">
        <pc:chgData name="준현 안" userId="4ac76a848322f271" providerId="LiveId" clId="{37300EA2-1D97-4BFA-8AC2-8BA3122B1446}" dt="2025-01-14T09:04:38.265" v="4991" actId="1076"/>
        <pc:sldMkLst>
          <pc:docMk/>
          <pc:sldMk cId="4094626461" sldId="284"/>
        </pc:sldMkLst>
        <pc:spChg chg="add mod">
          <ac:chgData name="준현 안" userId="4ac76a848322f271" providerId="LiveId" clId="{37300EA2-1D97-4BFA-8AC2-8BA3122B1446}" dt="2025-01-14T09:02:30.591" v="4796" actId="20577"/>
          <ac:spMkLst>
            <pc:docMk/>
            <pc:sldMk cId="4094626461" sldId="284"/>
            <ac:spMk id="2" creationId="{64948F4D-8D28-268C-F9B7-180FE4A5994E}"/>
          </ac:spMkLst>
        </pc:spChg>
        <pc:spChg chg="add mod">
          <ac:chgData name="준현 안" userId="4ac76a848322f271" providerId="LiveId" clId="{37300EA2-1D97-4BFA-8AC2-8BA3122B1446}" dt="2025-01-14T09:04:01.458" v="4807" actId="1076"/>
          <ac:spMkLst>
            <pc:docMk/>
            <pc:sldMk cId="4094626461" sldId="284"/>
            <ac:spMk id="7" creationId="{D87B1BE2-6227-304A-7A35-0AF2FDB98B83}"/>
          </ac:spMkLst>
        </pc:spChg>
        <pc:spChg chg="add mod">
          <ac:chgData name="준현 안" userId="4ac76a848322f271" providerId="LiveId" clId="{37300EA2-1D97-4BFA-8AC2-8BA3122B1446}" dt="2025-01-14T09:04:38.265" v="4991" actId="1076"/>
          <ac:spMkLst>
            <pc:docMk/>
            <pc:sldMk cId="4094626461" sldId="284"/>
            <ac:spMk id="8" creationId="{C5FA2349-DEE4-CFED-6309-DB3ED90D33ED}"/>
          </ac:spMkLst>
        </pc:spChg>
        <pc:picChg chg="add mod">
          <ac:chgData name="준현 안" userId="4ac76a848322f271" providerId="LiveId" clId="{37300EA2-1D97-4BFA-8AC2-8BA3122B1446}" dt="2025-01-14T09:03:39.928" v="4805" actId="1076"/>
          <ac:picMkLst>
            <pc:docMk/>
            <pc:sldMk cId="4094626461" sldId="284"/>
            <ac:picMk id="4" creationId="{7289C8A6-7C51-E68E-413A-168DFC5B1120}"/>
          </ac:picMkLst>
        </pc:picChg>
        <pc:picChg chg="add mod">
          <ac:chgData name="준현 안" userId="4ac76a848322f271" providerId="LiveId" clId="{37300EA2-1D97-4BFA-8AC2-8BA3122B1446}" dt="2025-01-14T09:03:37.136" v="4803" actId="1076"/>
          <ac:picMkLst>
            <pc:docMk/>
            <pc:sldMk cId="4094626461" sldId="284"/>
            <ac:picMk id="6" creationId="{685A6C9D-6C7C-C469-C8B3-E50999C84132}"/>
          </ac:picMkLst>
        </pc:picChg>
      </pc:sldChg>
      <pc:sldChg chg="addSp modSp new del mod modAnim">
        <pc:chgData name="준현 안" userId="4ac76a848322f271" providerId="LiveId" clId="{37300EA2-1D97-4BFA-8AC2-8BA3122B1446}" dt="2025-01-16T02:43:16.369" v="7549" actId="47"/>
        <pc:sldMkLst>
          <pc:docMk/>
          <pc:sldMk cId="2016238437" sldId="285"/>
        </pc:sldMkLst>
        <pc:spChg chg="add mod">
          <ac:chgData name="준현 안" userId="4ac76a848322f271" providerId="LiveId" clId="{37300EA2-1D97-4BFA-8AC2-8BA3122B1446}" dt="2025-01-15T01:16:46.919" v="6645" actId="20577"/>
          <ac:spMkLst>
            <pc:docMk/>
            <pc:sldMk cId="2016238437" sldId="285"/>
            <ac:spMk id="2" creationId="{76A705D0-A0A7-E23F-3816-B7361126B827}"/>
          </ac:spMkLst>
        </pc:spChg>
        <pc:picChg chg="add mod">
          <ac:chgData name="준현 안" userId="4ac76a848322f271" providerId="LiveId" clId="{37300EA2-1D97-4BFA-8AC2-8BA3122B1446}" dt="2025-01-15T01:15:09.204" v="6643" actId="1076"/>
          <ac:picMkLst>
            <pc:docMk/>
            <pc:sldMk cId="2016238437" sldId="285"/>
            <ac:picMk id="3" creationId="{14B43662-B307-32DA-D707-82AD9AEF91F6}"/>
          </ac:picMkLst>
        </pc:picChg>
      </pc:sldChg>
      <pc:sldChg chg="addSp modSp new mod">
        <pc:chgData name="준현 안" userId="4ac76a848322f271" providerId="LiveId" clId="{37300EA2-1D97-4BFA-8AC2-8BA3122B1446}" dt="2025-01-14T09:07:09.007" v="5206" actId="1076"/>
        <pc:sldMkLst>
          <pc:docMk/>
          <pc:sldMk cId="661723865" sldId="286"/>
        </pc:sldMkLst>
        <pc:spChg chg="add mod">
          <ac:chgData name="준현 안" userId="4ac76a848322f271" providerId="LiveId" clId="{37300EA2-1D97-4BFA-8AC2-8BA3122B1446}" dt="2025-01-14T09:05:38.371" v="5041" actId="20577"/>
          <ac:spMkLst>
            <pc:docMk/>
            <pc:sldMk cId="661723865" sldId="286"/>
            <ac:spMk id="2" creationId="{8B3DBDF6-2E72-23E7-EE1D-724340BB1B14}"/>
          </ac:spMkLst>
        </pc:spChg>
        <pc:spChg chg="add mod">
          <ac:chgData name="준현 안" userId="4ac76a848322f271" providerId="LiveId" clId="{37300EA2-1D97-4BFA-8AC2-8BA3122B1446}" dt="2025-01-14T09:07:09.007" v="5206" actId="1076"/>
          <ac:spMkLst>
            <pc:docMk/>
            <pc:sldMk cId="661723865" sldId="286"/>
            <ac:spMk id="5" creationId="{1C4EA3C5-42F1-4B99-CDCE-5E2719214A8D}"/>
          </ac:spMkLst>
        </pc:spChg>
        <pc:picChg chg="add mod">
          <ac:chgData name="준현 안" userId="4ac76a848322f271" providerId="LiveId" clId="{37300EA2-1D97-4BFA-8AC2-8BA3122B1446}" dt="2025-01-14T09:07:05.296" v="5205" actId="1076"/>
          <ac:picMkLst>
            <pc:docMk/>
            <pc:sldMk cId="661723865" sldId="286"/>
            <ac:picMk id="4" creationId="{AEC4364E-7BB2-060C-19B3-5B9E434B27F5}"/>
          </ac:picMkLst>
        </pc:picChg>
      </pc:sldChg>
      <pc:sldChg chg="addSp delSp modSp new mod">
        <pc:chgData name="준현 안" userId="4ac76a848322f271" providerId="LiveId" clId="{37300EA2-1D97-4BFA-8AC2-8BA3122B1446}" dt="2025-01-14T09:12:15.920" v="5889" actId="1076"/>
        <pc:sldMkLst>
          <pc:docMk/>
          <pc:sldMk cId="4095678691" sldId="287"/>
        </pc:sldMkLst>
        <pc:spChg chg="add mod">
          <ac:chgData name="준현 안" userId="4ac76a848322f271" providerId="LiveId" clId="{37300EA2-1D97-4BFA-8AC2-8BA3122B1446}" dt="2025-01-14T09:09:11.934" v="5246" actId="20577"/>
          <ac:spMkLst>
            <pc:docMk/>
            <pc:sldMk cId="4095678691" sldId="287"/>
            <ac:spMk id="2" creationId="{15B3A9A8-2600-7190-B996-43B23D9093A7}"/>
          </ac:spMkLst>
        </pc:spChg>
        <pc:spChg chg="add mod">
          <ac:chgData name="준현 안" userId="4ac76a848322f271" providerId="LiveId" clId="{37300EA2-1D97-4BFA-8AC2-8BA3122B1446}" dt="2025-01-14T09:12:11.986" v="5888" actId="20577"/>
          <ac:spMkLst>
            <pc:docMk/>
            <pc:sldMk cId="4095678691" sldId="287"/>
            <ac:spMk id="7" creationId="{09EC2BD6-02DA-1B47-D0F0-1131C49BA8CA}"/>
          </ac:spMkLst>
        </pc:spChg>
        <pc:spChg chg="add mod">
          <ac:chgData name="준현 안" userId="4ac76a848322f271" providerId="LiveId" clId="{37300EA2-1D97-4BFA-8AC2-8BA3122B1446}" dt="2025-01-14T09:12:15.920" v="5889" actId="1076"/>
          <ac:spMkLst>
            <pc:docMk/>
            <pc:sldMk cId="4095678691" sldId="287"/>
            <ac:spMk id="8" creationId="{CAA711A7-2224-B5EE-7C72-0D46A55C58AE}"/>
          </ac:spMkLst>
        </pc:spChg>
        <pc:picChg chg="add mod">
          <ac:chgData name="준현 안" userId="4ac76a848322f271" providerId="LiveId" clId="{37300EA2-1D97-4BFA-8AC2-8BA3122B1446}" dt="2025-01-14T09:09:07.200" v="5217" actId="14100"/>
          <ac:picMkLst>
            <pc:docMk/>
            <pc:sldMk cId="4095678691" sldId="287"/>
            <ac:picMk id="6" creationId="{C805730F-44EC-F2C2-7ABB-48094A3D2786}"/>
          </ac:picMkLst>
        </pc:picChg>
      </pc:sldChg>
      <pc:sldChg chg="addSp modSp new mod">
        <pc:chgData name="준현 안" userId="4ac76a848322f271" providerId="LiveId" clId="{37300EA2-1D97-4BFA-8AC2-8BA3122B1446}" dt="2025-01-14T09:15:35.452" v="6146" actId="20577"/>
        <pc:sldMkLst>
          <pc:docMk/>
          <pc:sldMk cId="3250550583" sldId="288"/>
        </pc:sldMkLst>
        <pc:spChg chg="add mod">
          <ac:chgData name="준현 안" userId="4ac76a848322f271" providerId="LiveId" clId="{37300EA2-1D97-4BFA-8AC2-8BA3122B1446}" dt="2025-01-14T09:12:36.627" v="5894" actId="20577"/>
          <ac:spMkLst>
            <pc:docMk/>
            <pc:sldMk cId="3250550583" sldId="288"/>
            <ac:spMk id="2" creationId="{1557DBE4-EA4A-D315-1990-8BE6C726E5CC}"/>
          </ac:spMkLst>
        </pc:spChg>
        <pc:spChg chg="add mod">
          <ac:chgData name="준현 안" userId="4ac76a848322f271" providerId="LiveId" clId="{37300EA2-1D97-4BFA-8AC2-8BA3122B1446}" dt="2025-01-14T09:15:35.452" v="6146" actId="20577"/>
          <ac:spMkLst>
            <pc:docMk/>
            <pc:sldMk cId="3250550583" sldId="288"/>
            <ac:spMk id="5" creationId="{923873FC-9BEA-6F22-125B-54210FBBB690}"/>
          </ac:spMkLst>
        </pc:spChg>
        <pc:spChg chg="add mod">
          <ac:chgData name="준현 안" userId="4ac76a848322f271" providerId="LiveId" clId="{37300EA2-1D97-4BFA-8AC2-8BA3122B1446}" dt="2025-01-14T09:15:03.423" v="6081" actId="1076"/>
          <ac:spMkLst>
            <pc:docMk/>
            <pc:sldMk cId="3250550583" sldId="288"/>
            <ac:spMk id="8" creationId="{6D4F786B-C22B-5EB9-AD36-9A1EB610EB4B}"/>
          </ac:spMkLst>
        </pc:spChg>
        <pc:spChg chg="add mod">
          <ac:chgData name="준현 안" userId="4ac76a848322f271" providerId="LiveId" clId="{37300EA2-1D97-4BFA-8AC2-8BA3122B1446}" dt="2025-01-14T09:15:08.274" v="6090"/>
          <ac:spMkLst>
            <pc:docMk/>
            <pc:sldMk cId="3250550583" sldId="288"/>
            <ac:spMk id="9" creationId="{82AE023B-AA37-D156-4C92-B313F660DA4A}"/>
          </ac:spMkLst>
        </pc:spChg>
        <pc:picChg chg="add mod">
          <ac:chgData name="준현 안" userId="4ac76a848322f271" providerId="LiveId" clId="{37300EA2-1D97-4BFA-8AC2-8BA3122B1446}" dt="2025-01-14T09:14:49.784" v="6071" actId="1076"/>
          <ac:picMkLst>
            <pc:docMk/>
            <pc:sldMk cId="3250550583" sldId="288"/>
            <ac:picMk id="4" creationId="{8755C82A-E6BE-BDBE-B843-1D12B14657BC}"/>
          </ac:picMkLst>
        </pc:picChg>
        <pc:picChg chg="add mod">
          <ac:chgData name="준현 안" userId="4ac76a848322f271" providerId="LiveId" clId="{37300EA2-1D97-4BFA-8AC2-8BA3122B1446}" dt="2025-01-14T09:14:48.864" v="6070" actId="1076"/>
          <ac:picMkLst>
            <pc:docMk/>
            <pc:sldMk cId="3250550583" sldId="288"/>
            <ac:picMk id="7" creationId="{D220D304-8496-6206-FB13-1B5F0B0B1CB7}"/>
          </ac:picMkLst>
        </pc:picChg>
      </pc:sldChg>
      <pc:sldChg chg="addSp modSp add del mod modAnim">
        <pc:chgData name="준현 안" userId="4ac76a848322f271" providerId="LiveId" clId="{37300EA2-1D97-4BFA-8AC2-8BA3122B1446}" dt="2025-01-16T02:20:34.769" v="7210" actId="47"/>
        <pc:sldMkLst>
          <pc:docMk/>
          <pc:sldMk cId="2249648814" sldId="289"/>
        </pc:sldMkLst>
        <pc:picChg chg="add mod">
          <ac:chgData name="준현 안" userId="4ac76a848322f271" providerId="LiveId" clId="{37300EA2-1D97-4BFA-8AC2-8BA3122B1446}" dt="2025-01-15T01:16:56.444" v="6650" actId="1076"/>
          <ac:picMkLst>
            <pc:docMk/>
            <pc:sldMk cId="2249648814" sldId="289"/>
            <ac:picMk id="3" creationId="{4399F3E3-192B-7C40-1702-DD68DB4B7ECB}"/>
          </ac:picMkLst>
        </pc:picChg>
      </pc:sldChg>
      <pc:sldChg chg="addSp delSp modSp new mod">
        <pc:chgData name="준현 안" userId="4ac76a848322f271" providerId="LiveId" clId="{37300EA2-1D97-4BFA-8AC2-8BA3122B1446}" dt="2025-01-14T09:18:37.536" v="6397" actId="1076"/>
        <pc:sldMkLst>
          <pc:docMk/>
          <pc:sldMk cId="2730358967" sldId="290"/>
        </pc:sldMkLst>
        <pc:spChg chg="add mod">
          <ac:chgData name="준현 안" userId="4ac76a848322f271" providerId="LiveId" clId="{37300EA2-1D97-4BFA-8AC2-8BA3122B1446}" dt="2025-01-14T09:16:33.726" v="6207" actId="20577"/>
          <ac:spMkLst>
            <pc:docMk/>
            <pc:sldMk cId="2730358967" sldId="290"/>
            <ac:spMk id="2" creationId="{3478AA83-9714-45D7-D7A3-6E8678CD1C4A}"/>
          </ac:spMkLst>
        </pc:spChg>
        <pc:spChg chg="add mod">
          <ac:chgData name="준현 안" userId="4ac76a848322f271" providerId="LiveId" clId="{37300EA2-1D97-4BFA-8AC2-8BA3122B1446}" dt="2025-01-14T09:18:23.975" v="6392" actId="1076"/>
          <ac:spMkLst>
            <pc:docMk/>
            <pc:sldMk cId="2730358967" sldId="290"/>
            <ac:spMk id="9" creationId="{40E76BA0-1394-3089-013E-F6FD0CB5FED7}"/>
          </ac:spMkLst>
        </pc:spChg>
        <pc:picChg chg="add mod">
          <ac:chgData name="준현 안" userId="4ac76a848322f271" providerId="LiveId" clId="{37300EA2-1D97-4BFA-8AC2-8BA3122B1446}" dt="2025-01-14T09:18:37.536" v="6397" actId="1076"/>
          <ac:picMkLst>
            <pc:docMk/>
            <pc:sldMk cId="2730358967" sldId="290"/>
            <ac:picMk id="8" creationId="{49DF01BB-9102-8D54-4E29-C0FB34F38FFF}"/>
          </ac:picMkLst>
        </pc:picChg>
      </pc:sldChg>
      <pc:sldChg chg="addSp modSp new mod ord">
        <pc:chgData name="준현 안" userId="4ac76a848322f271" providerId="LiveId" clId="{37300EA2-1D97-4BFA-8AC2-8BA3122B1446}" dt="2025-01-16T02:20:47.910" v="7212"/>
        <pc:sldMkLst>
          <pc:docMk/>
          <pc:sldMk cId="3369320676" sldId="291"/>
        </pc:sldMkLst>
        <pc:spChg chg="add mod">
          <ac:chgData name="준현 안" userId="4ac76a848322f271" providerId="LiveId" clId="{37300EA2-1D97-4BFA-8AC2-8BA3122B1446}" dt="2025-01-14T09:18:52.834" v="6418" actId="20577"/>
          <ac:spMkLst>
            <pc:docMk/>
            <pc:sldMk cId="3369320676" sldId="291"/>
            <ac:spMk id="2" creationId="{80D3F3C4-4AF3-F072-0844-E467550C6E31}"/>
          </ac:spMkLst>
        </pc:spChg>
        <pc:spChg chg="add mod">
          <ac:chgData name="준현 안" userId="4ac76a848322f271" providerId="LiveId" clId="{37300EA2-1D97-4BFA-8AC2-8BA3122B1446}" dt="2025-01-14T09:20:35.615" v="6608" actId="1076"/>
          <ac:spMkLst>
            <pc:docMk/>
            <pc:sldMk cId="3369320676" sldId="291"/>
            <ac:spMk id="7" creationId="{79236218-4E08-E434-D746-0C42D630A676}"/>
          </ac:spMkLst>
        </pc:spChg>
        <pc:spChg chg="add mod">
          <ac:chgData name="준현 안" userId="4ac76a848322f271" providerId="LiveId" clId="{37300EA2-1D97-4BFA-8AC2-8BA3122B1446}" dt="2025-01-14T09:19:50.088" v="6545" actId="1076"/>
          <ac:spMkLst>
            <pc:docMk/>
            <pc:sldMk cId="3369320676" sldId="291"/>
            <ac:spMk id="8" creationId="{A66682DD-9A12-DFDE-8BB8-6E76C3E02C2A}"/>
          </ac:spMkLst>
        </pc:spChg>
        <pc:picChg chg="add mod">
          <ac:chgData name="준현 안" userId="4ac76a848322f271" providerId="LiveId" clId="{37300EA2-1D97-4BFA-8AC2-8BA3122B1446}" dt="2025-01-14T09:20:32.623" v="6607" actId="1076"/>
          <ac:picMkLst>
            <pc:docMk/>
            <pc:sldMk cId="3369320676" sldId="291"/>
            <ac:picMk id="4" creationId="{247EE842-8024-1CD6-AA06-6881A6903E51}"/>
          </ac:picMkLst>
        </pc:picChg>
        <pc:picChg chg="add mod">
          <ac:chgData name="준현 안" userId="4ac76a848322f271" providerId="LiveId" clId="{37300EA2-1D97-4BFA-8AC2-8BA3122B1446}" dt="2025-01-14T09:20:30.831" v="6606" actId="1076"/>
          <ac:picMkLst>
            <pc:docMk/>
            <pc:sldMk cId="3369320676" sldId="291"/>
            <ac:picMk id="6" creationId="{56F90116-D8E6-57FB-325C-D23C66969E52}"/>
          </ac:picMkLst>
        </pc:picChg>
      </pc:sldChg>
      <pc:sldChg chg="addSp modSp add del mod modAnim">
        <pc:chgData name="준현 안" userId="4ac76a848322f271" providerId="LiveId" clId="{37300EA2-1D97-4BFA-8AC2-8BA3122B1446}" dt="2025-01-16T02:32:27.416" v="7548" actId="47"/>
        <pc:sldMkLst>
          <pc:docMk/>
          <pc:sldMk cId="2994934760" sldId="292"/>
        </pc:sldMkLst>
        <pc:picChg chg="add mod">
          <ac:chgData name="준현 안" userId="4ac76a848322f271" providerId="LiveId" clId="{37300EA2-1D97-4BFA-8AC2-8BA3122B1446}" dt="2025-01-15T01:18:36.636" v="6653" actId="1076"/>
          <ac:picMkLst>
            <pc:docMk/>
            <pc:sldMk cId="2994934760" sldId="292"/>
            <ac:picMk id="3" creationId="{851B0B3D-D52D-A379-36B0-451574464792}"/>
          </ac:picMkLst>
        </pc:picChg>
      </pc:sldChg>
      <pc:sldChg chg="addSp modSp new mod">
        <pc:chgData name="준현 안" userId="4ac76a848322f271" providerId="LiveId" clId="{37300EA2-1D97-4BFA-8AC2-8BA3122B1446}" dt="2025-01-14T09:20:21.047" v="6605" actId="1076"/>
        <pc:sldMkLst>
          <pc:docMk/>
          <pc:sldMk cId="3913631023" sldId="293"/>
        </pc:sldMkLst>
        <pc:spChg chg="add mod">
          <ac:chgData name="준현 안" userId="4ac76a848322f271" providerId="LiveId" clId="{37300EA2-1D97-4BFA-8AC2-8BA3122B1446}" dt="2025-01-14T09:20:21.047" v="6605" actId="1076"/>
          <ac:spMkLst>
            <pc:docMk/>
            <pc:sldMk cId="3913631023" sldId="293"/>
            <ac:spMk id="2" creationId="{FC135ABF-F8FD-AEB6-B802-B9C9C2A39AB9}"/>
          </ac:spMkLst>
        </pc:spChg>
      </pc:sldChg>
      <pc:sldChg chg="addSp delSp modSp new mod">
        <pc:chgData name="준현 안" userId="4ac76a848322f271" providerId="LiveId" clId="{37300EA2-1D97-4BFA-8AC2-8BA3122B1446}" dt="2025-01-16T02:29:54.362" v="7216" actId="1076"/>
        <pc:sldMkLst>
          <pc:docMk/>
          <pc:sldMk cId="3359492008" sldId="294"/>
        </pc:sldMkLst>
        <pc:spChg chg="add mod">
          <ac:chgData name="준현 안" userId="4ac76a848322f271" providerId="LiveId" clId="{37300EA2-1D97-4BFA-8AC2-8BA3122B1446}" dt="2025-01-15T08:47:17.146" v="6867" actId="20577"/>
          <ac:spMkLst>
            <pc:docMk/>
            <pc:sldMk cId="3359492008" sldId="294"/>
            <ac:spMk id="2" creationId="{DD9414F6-133D-9770-51F7-2C498CC9F4CF}"/>
          </ac:spMkLst>
        </pc:spChg>
        <pc:spChg chg="add mod">
          <ac:chgData name="준현 안" userId="4ac76a848322f271" providerId="LiveId" clId="{37300EA2-1D97-4BFA-8AC2-8BA3122B1446}" dt="2025-01-15T08:51:59.999" v="7159" actId="1076"/>
          <ac:spMkLst>
            <pc:docMk/>
            <pc:sldMk cId="3359492008" sldId="294"/>
            <ac:spMk id="23" creationId="{55D86344-F60D-FF99-59C6-DD7490F09789}"/>
          </ac:spMkLst>
        </pc:spChg>
        <pc:picChg chg="add mod">
          <ac:chgData name="준현 안" userId="4ac76a848322f271" providerId="LiveId" clId="{37300EA2-1D97-4BFA-8AC2-8BA3122B1446}" dt="2025-01-15T08:48:40.791" v="6878" actId="14100"/>
          <ac:picMkLst>
            <pc:docMk/>
            <pc:sldMk cId="3359492008" sldId="294"/>
            <ac:picMk id="4" creationId="{7EFFC73C-8306-5380-67FE-64C483710F53}"/>
          </ac:picMkLst>
        </pc:picChg>
        <pc:picChg chg="add mod">
          <ac:chgData name="준현 안" userId="4ac76a848322f271" providerId="LiveId" clId="{37300EA2-1D97-4BFA-8AC2-8BA3122B1446}" dt="2025-01-16T02:29:54.362" v="7216" actId="1076"/>
          <ac:picMkLst>
            <pc:docMk/>
            <pc:sldMk cId="3359492008" sldId="294"/>
            <ac:picMk id="5" creationId="{29FF0F0A-2C6F-DA5C-2754-9BBABAB0CB65}"/>
          </ac:picMkLst>
        </pc:picChg>
        <pc:picChg chg="add mod">
          <ac:chgData name="준현 안" userId="4ac76a848322f271" providerId="LiveId" clId="{37300EA2-1D97-4BFA-8AC2-8BA3122B1446}" dt="2025-01-15T08:49:05.262" v="6884" actId="1076"/>
          <ac:picMkLst>
            <pc:docMk/>
            <pc:sldMk cId="3359492008" sldId="294"/>
            <ac:picMk id="6" creationId="{04E6A60D-63DA-CD07-343C-A4FE1F2C9AFE}"/>
          </ac:picMkLst>
        </pc:picChg>
        <pc:picChg chg="add del mod">
          <ac:chgData name="준현 안" userId="4ac76a848322f271" providerId="LiveId" clId="{37300EA2-1D97-4BFA-8AC2-8BA3122B1446}" dt="2025-01-16T02:29:48.332" v="7213" actId="478"/>
          <ac:picMkLst>
            <pc:docMk/>
            <pc:sldMk cId="3359492008" sldId="294"/>
            <ac:picMk id="8" creationId="{C609219B-36D2-FF86-03C0-EDFE62D8F1D2}"/>
          </ac:picMkLst>
        </pc:picChg>
        <pc:cxnChg chg="add mod">
          <ac:chgData name="준현 안" userId="4ac76a848322f271" providerId="LiveId" clId="{37300EA2-1D97-4BFA-8AC2-8BA3122B1446}" dt="2025-01-15T08:49:14.358" v="6886" actId="1076"/>
          <ac:cxnSpMkLst>
            <pc:docMk/>
            <pc:sldMk cId="3359492008" sldId="294"/>
            <ac:cxnSpMk id="10" creationId="{912BF269-42D7-B6A8-70E4-E5B802D0BF80}"/>
          </ac:cxnSpMkLst>
        </pc:cxnChg>
        <pc:cxnChg chg="add mod">
          <ac:chgData name="준현 안" userId="4ac76a848322f271" providerId="LiveId" clId="{37300EA2-1D97-4BFA-8AC2-8BA3122B1446}" dt="2025-01-15T08:49:48.262" v="6901" actId="1076"/>
          <ac:cxnSpMkLst>
            <pc:docMk/>
            <pc:sldMk cId="3359492008" sldId="294"/>
            <ac:cxnSpMk id="12" creationId="{9DD4B847-30C3-654D-5CDA-D41EFDB982C7}"/>
          </ac:cxnSpMkLst>
        </pc:cxnChg>
      </pc:sldChg>
      <pc:sldChg chg="addSp delSp modSp add mod">
        <pc:chgData name="준현 안" userId="4ac76a848322f271" providerId="LiveId" clId="{37300EA2-1D97-4BFA-8AC2-8BA3122B1446}" dt="2025-01-16T02:32:20.714" v="7547" actId="1076"/>
        <pc:sldMkLst>
          <pc:docMk/>
          <pc:sldMk cId="1269851967" sldId="295"/>
        </pc:sldMkLst>
        <pc:spChg chg="add mod">
          <ac:chgData name="준현 안" userId="4ac76a848322f271" providerId="LiveId" clId="{37300EA2-1D97-4BFA-8AC2-8BA3122B1446}" dt="2025-01-16T02:32:20.714" v="7547" actId="1076"/>
          <ac:spMkLst>
            <pc:docMk/>
            <pc:sldMk cId="1269851967" sldId="295"/>
            <ac:spMk id="11" creationId="{BD0F599D-66DC-C6F6-4D65-AFB888A04073}"/>
          </ac:spMkLst>
        </pc:spChg>
        <pc:spChg chg="mod">
          <ac:chgData name="준현 안" userId="4ac76a848322f271" providerId="LiveId" clId="{37300EA2-1D97-4BFA-8AC2-8BA3122B1446}" dt="2025-01-16T02:31:26.866" v="7420" actId="1076"/>
          <ac:spMkLst>
            <pc:docMk/>
            <pc:sldMk cId="1269851967" sldId="295"/>
            <ac:spMk id="23" creationId="{ED06528B-6C0B-D44C-F3F1-DCD3E29F03EF}"/>
          </ac:spMkLst>
        </pc:spChg>
        <pc:picChg chg="del">
          <ac:chgData name="준현 안" userId="4ac76a848322f271" providerId="LiveId" clId="{37300EA2-1D97-4BFA-8AC2-8BA3122B1446}" dt="2025-01-16T02:30:21.418" v="7221" actId="478"/>
          <ac:picMkLst>
            <pc:docMk/>
            <pc:sldMk cId="1269851967" sldId="295"/>
            <ac:picMk id="4" creationId="{1D8606E1-1B28-D160-C188-3502A459C670}"/>
          </ac:picMkLst>
        </pc:picChg>
        <pc:picChg chg="del">
          <ac:chgData name="준현 안" userId="4ac76a848322f271" providerId="LiveId" clId="{37300EA2-1D97-4BFA-8AC2-8BA3122B1446}" dt="2025-01-16T02:30:24.764" v="7222" actId="478"/>
          <ac:picMkLst>
            <pc:docMk/>
            <pc:sldMk cId="1269851967" sldId="295"/>
            <ac:picMk id="5" creationId="{A4347778-4DFD-EF58-DA02-F880C66DACFC}"/>
          </ac:picMkLst>
        </pc:picChg>
        <pc:picChg chg="del">
          <ac:chgData name="준현 안" userId="4ac76a848322f271" providerId="LiveId" clId="{37300EA2-1D97-4BFA-8AC2-8BA3122B1446}" dt="2025-01-16T02:30:21.059" v="7220" actId="478"/>
          <ac:picMkLst>
            <pc:docMk/>
            <pc:sldMk cId="1269851967" sldId="295"/>
            <ac:picMk id="6" creationId="{A0D2CD03-BB0A-E67F-C9D4-936827B003A5}"/>
          </ac:picMkLst>
        </pc:picChg>
        <pc:picChg chg="add mod">
          <ac:chgData name="준현 안" userId="4ac76a848322f271" providerId="LiveId" clId="{37300EA2-1D97-4BFA-8AC2-8BA3122B1446}" dt="2025-01-16T02:31:27.698" v="7421" actId="1076"/>
          <ac:picMkLst>
            <pc:docMk/>
            <pc:sldMk cId="1269851967" sldId="295"/>
            <ac:picMk id="7" creationId="{C6B6AC9C-3D8B-C36C-DDAC-57898CF66C1F}"/>
          </ac:picMkLst>
        </pc:picChg>
        <pc:picChg chg="add mod">
          <ac:chgData name="준현 안" userId="4ac76a848322f271" providerId="LiveId" clId="{37300EA2-1D97-4BFA-8AC2-8BA3122B1446}" dt="2025-01-16T02:31:43.243" v="7424" actId="1076"/>
          <ac:picMkLst>
            <pc:docMk/>
            <pc:sldMk cId="1269851967" sldId="295"/>
            <ac:picMk id="9" creationId="{6CA9A8B8-EDB8-BFBC-0210-14198C25BF8A}"/>
          </ac:picMkLst>
        </pc:picChg>
        <pc:cxnChg chg="del">
          <ac:chgData name="준현 안" userId="4ac76a848322f271" providerId="LiveId" clId="{37300EA2-1D97-4BFA-8AC2-8BA3122B1446}" dt="2025-01-16T02:30:20.277" v="7219" actId="478"/>
          <ac:cxnSpMkLst>
            <pc:docMk/>
            <pc:sldMk cId="1269851967" sldId="295"/>
            <ac:cxnSpMk id="10" creationId="{BEFAFAA5-659D-1013-7F4B-7C7504E76FBB}"/>
          </ac:cxnSpMkLst>
        </pc:cxnChg>
        <pc:cxnChg chg="del">
          <ac:chgData name="준현 안" userId="4ac76a848322f271" providerId="LiveId" clId="{37300EA2-1D97-4BFA-8AC2-8BA3122B1446}" dt="2025-01-16T02:30:19.247" v="7218" actId="478"/>
          <ac:cxnSpMkLst>
            <pc:docMk/>
            <pc:sldMk cId="1269851967" sldId="295"/>
            <ac:cxnSpMk id="12" creationId="{25F68F2F-A5C6-3DDE-55DC-C6A2099C6F1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1577B-7CFD-46C6-B698-DF21F928A562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0775C-6565-4236-8483-CA771D7793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14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0775C-6565-4236-8483-CA771D77937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58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0775C-6565-4236-8483-CA771D77937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88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07EED-D5D0-0E77-B50A-C537973A8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968285-042A-4E03-E613-0896F09D2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6604D8-24DF-1B98-B1B8-35FD3B64B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DDF11F-958A-20C5-B03D-B88D4D831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0775C-6565-4236-8483-CA771D77937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1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7BB1F-A664-D3F2-6440-3ED1B7A88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84227E-C229-0903-C9C5-EC5D034BB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8FAAB-021C-461E-CA96-3A66D2462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FA3829-E542-8EAC-503F-EDD8C9E4F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7F5FE6-1F5C-AD2A-BD3F-B03288EA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615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8E28E-9AAC-5B47-0B23-5EF57F2F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6D1D53-DB30-52B7-FDB4-26FA8991B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22B080-7631-5691-2576-C94844ED8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4F0AE1-C974-66B8-ABCD-6D12D0EA0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3C1FF-F1E6-72C7-68DD-DC3948CD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50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E48B51-7BC4-29C0-FCDA-0C1E711175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24DAEC-B170-C44C-6326-1028BF12A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77522-BFB7-DF5B-C4F1-D12C104C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6B760-0499-93D9-F99D-E7DE71D6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F27513-1B72-BEF0-F527-1A0E80AAF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08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25BD7-CE11-7ED9-8E2B-2D78392D4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41BCA1-A42B-8020-DEA1-A01AFD851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EB22B1-348F-E15A-9E5E-A5227C10F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D39A9-D524-AD06-BF8F-9D5CEAF39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8603E1-D355-5EB5-4CFA-59832923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35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89FD3-C60B-7A72-35BC-3E0319061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84D752-9125-E110-ED11-7779C363B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3EDBC-6C43-6190-AEBD-4389063D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E65FA5-EF46-0D96-3B9E-FF649A05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93031-FD56-2872-3023-2653D70D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13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0E11-9843-3BAB-F6EE-485EC340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1147C-A816-7589-0D47-1F937D3B1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2EDB3F-3DDA-FF35-41C6-BBE7BE2EA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DD82E6-97EC-0DA5-AEB9-039D26169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00C524-B7B8-D501-C19B-18769AB3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CD8F3F-9880-EE7D-D4B8-21BD2C05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825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96B1B-211D-DF96-D11D-B387180BD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33CCF1-0499-5E10-6A8E-659011899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79C016-DBF3-8138-A54A-A18EAC8AD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28D0C4-85D7-B2AA-A550-6D3004474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758362-2C4C-F8AB-F8C4-9C760B388D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F2B147-49F6-C358-1316-652326C98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258D74-7648-7498-494C-4A59282D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1F36D2-B96B-C109-6182-78F8BADA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16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59D19-CB5D-7116-ABCB-777A9CF6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9ED671-DD8C-7E7B-794B-F7EA232DB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C3E465-C004-87A1-5A41-7266F3D0C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95B1BF-C9B5-CF1D-3DB7-1E19BFC94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356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F47710-40A7-C2B7-15D3-DBCEFA090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FB5739-0A9E-3B1B-5774-08F89BCAE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D30575-6984-72AC-B85C-510C9891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974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18A33-FDB6-0F01-0AA2-F8AE53A0B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867119-D007-1B1C-98AD-D06B6D55D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7E5D6D-E3BE-4BE9-0A72-F5C4783DF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E1FCAC-3DF8-70B3-5E81-72D4CEADD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B8CD65-0066-0579-BDEC-19039A8C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A3BE95-7D6D-6C34-BF15-304DC23A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4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AD20A-73F2-C3EA-6FBF-915C58E9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05E40A-1913-C7F2-F7DA-90F311CAC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A26499-CC2C-D8A2-101B-DB0E7B9D1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0E102A-59A9-5484-FAD1-40F225ED2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3F7D64-9931-1C1D-5500-98D60F9F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762DEB-459D-871D-289B-FB2864A1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53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D44E4E-5369-3887-81DD-E555DB2A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941AEA-93EF-BEC6-C1C3-20502D89B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53477D-C3BD-441D-0014-F5EC80A25E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4BC425-6052-EF18-AFD0-CCE130E07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D46231-D951-2686-BC32-1AEE4523D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1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06CF52-3000-DED6-D1C6-D242513E1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650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48EEF2-D7AF-F5EB-E0F1-72CF62F12F05}"/>
              </a:ext>
            </a:extLst>
          </p:cNvPr>
          <p:cNvSpPr txBox="1"/>
          <p:nvPr/>
        </p:nvSpPr>
        <p:spPr>
          <a:xfrm>
            <a:off x="3064476" y="5226908"/>
            <a:ext cx="666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/>
              <a:t>Welcome </a:t>
            </a:r>
            <a:r>
              <a:rPr lang="en-US" altLang="ko-KR" sz="3600" err="1"/>
              <a:t>Gunmo’s</a:t>
            </a:r>
            <a:r>
              <a:rPr lang="en-US" altLang="ko-KR" sz="3600"/>
              <a:t> Portfolio!</a:t>
            </a:r>
            <a:endParaRPr lang="ko-KR" altLang="en-US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E3FD9-7180-5F25-FD09-5B7365E9AEAB}"/>
              </a:ext>
            </a:extLst>
          </p:cNvPr>
          <p:cNvSpPr txBox="1"/>
          <p:nvPr/>
        </p:nvSpPr>
        <p:spPr>
          <a:xfrm>
            <a:off x="9724768" y="6104237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발표자</a:t>
            </a:r>
            <a:r>
              <a:rPr lang="en-US" altLang="ko-KR" sz="2400"/>
              <a:t>: </a:t>
            </a:r>
            <a:r>
              <a:rPr lang="ko-KR" altLang="en-US" sz="2400"/>
              <a:t>이건모</a:t>
            </a:r>
          </a:p>
        </p:txBody>
      </p:sp>
    </p:spTree>
    <p:extLst>
      <p:ext uri="{BB962C8B-B14F-4D97-AF65-F5344CB8AC3E}">
        <p14:creationId xmlns:p14="http://schemas.microsoft.com/office/powerpoint/2010/main" val="3170039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834254-5E7F-E3CD-46DB-61FF3AF06C51}"/>
              </a:ext>
            </a:extLst>
          </p:cNvPr>
          <p:cNvSpPr txBox="1"/>
          <p:nvPr/>
        </p:nvSpPr>
        <p:spPr>
          <a:xfrm>
            <a:off x="0" y="0"/>
            <a:ext cx="4193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3. </a:t>
            </a:r>
            <a:r>
              <a:rPr lang="ko-KR" altLang="en-US" sz="3200"/>
              <a:t>로그인 </a:t>
            </a:r>
            <a:r>
              <a:rPr lang="en-US" altLang="ko-KR" sz="3200"/>
              <a:t>- login.html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5BF788-4E3E-216D-196E-AEDDF5A26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15" y="584775"/>
            <a:ext cx="8281370" cy="5169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B602D-CC9B-9C88-BFB2-7ED29F3209F9}"/>
              </a:ext>
            </a:extLst>
          </p:cNvPr>
          <p:cNvSpPr txBox="1"/>
          <p:nvPr/>
        </p:nvSpPr>
        <p:spPr>
          <a:xfrm>
            <a:off x="3424435" y="5950059"/>
            <a:ext cx="5343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아이디 비밀번호를 입력 받아 로그인 할 수 있고</a:t>
            </a:r>
            <a:endParaRPr lang="en-US" altLang="ko-KR" dirty="0"/>
          </a:p>
          <a:p>
            <a:r>
              <a:rPr lang="ko-KR" altLang="en-US" dirty="0"/>
              <a:t>사용자가 어디에 입력하는지 알 수 있도록 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9049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6C3FE8-F4F5-C43D-941D-EA09B90D7629}"/>
              </a:ext>
            </a:extLst>
          </p:cNvPr>
          <p:cNvSpPr txBox="1"/>
          <p:nvPr/>
        </p:nvSpPr>
        <p:spPr>
          <a:xfrm>
            <a:off x="0" y="0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3. </a:t>
            </a:r>
            <a:r>
              <a:rPr lang="ko-KR" altLang="en-US" sz="3200"/>
              <a:t>로그인 </a:t>
            </a:r>
            <a:r>
              <a:rPr lang="en-US" altLang="ko-KR" sz="3200"/>
              <a:t>– </a:t>
            </a:r>
            <a:r>
              <a:rPr lang="ko-KR" altLang="en-US" sz="3200"/>
              <a:t>유효성 검사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C0B5C6-58F5-A7E2-9A62-4CB309C2C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89" y="1223318"/>
            <a:ext cx="5529450" cy="42012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9A7443-505E-B1CF-45DB-71891E03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442" y="1093845"/>
            <a:ext cx="5251548" cy="4330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D6BB7E-AEAD-3FE7-E1F3-4426CD430445}"/>
              </a:ext>
            </a:extLst>
          </p:cNvPr>
          <p:cNvSpPr txBox="1"/>
          <p:nvPr/>
        </p:nvSpPr>
        <p:spPr>
          <a:xfrm>
            <a:off x="2168298" y="563468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아이디가 틀린 경우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480503-1B7B-3427-1184-0B9F8ABFCAD7}"/>
              </a:ext>
            </a:extLst>
          </p:cNvPr>
          <p:cNvSpPr txBox="1"/>
          <p:nvPr/>
        </p:nvSpPr>
        <p:spPr>
          <a:xfrm>
            <a:off x="8052800" y="557948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비밀번호가 틀린 경우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4504E-A5ED-38AB-3BC3-EA68113C722A}"/>
              </a:ext>
            </a:extLst>
          </p:cNvPr>
          <p:cNvSpPr txBox="1"/>
          <p:nvPr/>
        </p:nvSpPr>
        <p:spPr>
          <a:xfrm>
            <a:off x="3580728" y="6214080"/>
            <a:ext cx="503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틀린 정보에 맞게 오류 메시지를 표시해주었다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93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EC6A68-F5C6-4144-1BB1-96A65FEBBA17}"/>
              </a:ext>
            </a:extLst>
          </p:cNvPr>
          <p:cNvSpPr txBox="1"/>
          <p:nvPr/>
        </p:nvSpPr>
        <p:spPr>
          <a:xfrm>
            <a:off x="0" y="0"/>
            <a:ext cx="401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/>
              <a:t>로그인 </a:t>
            </a:r>
            <a:r>
              <a:rPr lang="en-US" altLang="ko-KR" sz="3200" dirty="0"/>
              <a:t>– </a:t>
            </a:r>
            <a:r>
              <a:rPr lang="ko-KR" altLang="en-US" sz="3200" dirty="0"/>
              <a:t>기능구현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356492-6927-F456-9F56-9E0ADF3F5580}"/>
              </a:ext>
            </a:extLst>
          </p:cNvPr>
          <p:cNvSpPr txBox="1"/>
          <p:nvPr/>
        </p:nvSpPr>
        <p:spPr>
          <a:xfrm>
            <a:off x="2403695" y="5349894"/>
            <a:ext cx="7843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성공 시 메인 화면으로 이동하게 되며 </a:t>
            </a:r>
            <a:endParaRPr lang="en-US" altLang="ko-KR" dirty="0"/>
          </a:p>
          <a:p>
            <a:r>
              <a:rPr lang="ko-KR" altLang="en-US" dirty="0"/>
              <a:t>우측 상단에 로그아웃 버튼과 해당 회원의 이름으로 환영 문구가 생긴다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 err="1"/>
              <a:t>sessionStorage</a:t>
            </a:r>
            <a:r>
              <a:rPr lang="ko-KR" altLang="en-US" dirty="0"/>
              <a:t>에 있는 정보와 입력한 </a:t>
            </a:r>
            <a:r>
              <a:rPr lang="ko-KR" altLang="en-US"/>
              <a:t>정보가 일치하면 </a:t>
            </a:r>
            <a:r>
              <a:rPr lang="ko-KR" altLang="en-US" dirty="0"/>
              <a:t>로그인에 성공한다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BF4D21B-1846-DE31-51FF-B2F55A47A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30" y="2247109"/>
            <a:ext cx="4508340" cy="236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95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A99A63-CB77-59A3-1AB8-994B84C36E75}"/>
              </a:ext>
            </a:extLst>
          </p:cNvPr>
          <p:cNvSpPr txBox="1"/>
          <p:nvPr/>
        </p:nvSpPr>
        <p:spPr>
          <a:xfrm>
            <a:off x="0" y="0"/>
            <a:ext cx="7163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메인 페이지 </a:t>
            </a:r>
            <a:r>
              <a:rPr lang="en-US" altLang="ko-KR" sz="3200"/>
              <a:t>– page/mainPage.html</a:t>
            </a:r>
            <a:endParaRPr lang="ko-KR" alt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964FB-DE13-99D2-550C-803B496E58C4}"/>
              </a:ext>
            </a:extLst>
          </p:cNvPr>
          <p:cNvSpPr txBox="1"/>
          <p:nvPr/>
        </p:nvSpPr>
        <p:spPr>
          <a:xfrm>
            <a:off x="3055744" y="6113273"/>
            <a:ext cx="6080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메인 페이지이며 나에 대한 정보를 담고 있다</a:t>
            </a:r>
            <a:r>
              <a:rPr lang="en-US" altLang="ko-KR"/>
              <a:t>.</a:t>
            </a:r>
          </a:p>
          <a:p>
            <a:r>
              <a:rPr lang="ko-KR" altLang="en-US"/>
              <a:t>좌측 상단의 로고를 누르면 다시 이 페이지로 올 수 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10237D-D2CE-CB6D-C912-97FB5EE12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38" y="584775"/>
            <a:ext cx="9809922" cy="51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90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5863DB-1571-ABE3-840A-E3C0FBC6C58D}"/>
              </a:ext>
            </a:extLst>
          </p:cNvPr>
          <p:cNvSpPr txBox="1"/>
          <p:nvPr/>
        </p:nvSpPr>
        <p:spPr>
          <a:xfrm>
            <a:off x="0" y="0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메인 페이지 </a:t>
            </a:r>
            <a:r>
              <a:rPr lang="en-US" altLang="ko-KR" sz="3200"/>
              <a:t>– </a:t>
            </a:r>
            <a:r>
              <a:rPr lang="ko-KR" altLang="en-US" sz="3200"/>
              <a:t>반응형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59BACA-E8F6-E9EB-37ED-F49A23DA3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5" y="1369758"/>
            <a:ext cx="4104119" cy="3532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9040C4-F732-3037-64EB-1E4CCC81686A}"/>
              </a:ext>
            </a:extLst>
          </p:cNvPr>
          <p:cNvSpPr txBox="1"/>
          <p:nvPr/>
        </p:nvSpPr>
        <p:spPr>
          <a:xfrm>
            <a:off x="0" y="5364312"/>
            <a:ext cx="5030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화면이 작아질 경우 </a:t>
            </a:r>
            <a:r>
              <a:rPr lang="en-US" altLang="ko-KR"/>
              <a:t>Header</a:t>
            </a:r>
            <a:r>
              <a:rPr lang="ko-KR" altLang="en-US"/>
              <a:t>도 그에 맞게 </a:t>
            </a:r>
            <a:endParaRPr lang="en-US" altLang="ko-KR"/>
          </a:p>
          <a:p>
            <a:r>
              <a:rPr lang="ko-KR" altLang="en-US"/>
              <a:t>조절되며 팝업을 띄워주는 버튼이 생기게 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47B88D-5AC2-9EDE-B7DD-B816D6ADE531}"/>
              </a:ext>
            </a:extLst>
          </p:cNvPr>
          <p:cNvSpPr txBox="1"/>
          <p:nvPr/>
        </p:nvSpPr>
        <p:spPr>
          <a:xfrm>
            <a:off x="4633409" y="2807439"/>
            <a:ext cx="1107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/>
              <a:t>&gt;</a:t>
            </a:r>
            <a:endParaRPr lang="ko-KR" altLang="en-US" sz="5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480311-35D1-6661-864D-803CDCAB1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543" y="1563129"/>
            <a:ext cx="6495532" cy="3145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2BEF83-8096-6DFA-01AA-0FD544BF5DA2}"/>
              </a:ext>
            </a:extLst>
          </p:cNvPr>
          <p:cNvSpPr txBox="1"/>
          <p:nvPr/>
        </p:nvSpPr>
        <p:spPr>
          <a:xfrm>
            <a:off x="6096000" y="5502811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버튼 </a:t>
            </a:r>
            <a:r>
              <a:rPr lang="ko-KR" altLang="en-US" err="1"/>
              <a:t>클릭시</a:t>
            </a:r>
            <a:r>
              <a:rPr lang="ko-KR" altLang="en-US"/>
              <a:t> 보기 좋은 크기로 팝업창이 띄워진다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893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E2D8C8-9C55-4BC2-8AFB-9B157EEFBDC9}"/>
              </a:ext>
            </a:extLst>
          </p:cNvPr>
          <p:cNvSpPr txBox="1"/>
          <p:nvPr/>
        </p:nvSpPr>
        <p:spPr>
          <a:xfrm>
            <a:off x="0" y="0"/>
            <a:ext cx="7460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5. </a:t>
            </a:r>
            <a:r>
              <a:rPr lang="ko-KR" altLang="en-US" sz="3200"/>
              <a:t>프로젝트 페이지 </a:t>
            </a:r>
            <a:r>
              <a:rPr lang="en-US" altLang="ko-KR" sz="3200"/>
              <a:t>– page/project.html</a:t>
            </a:r>
            <a:endParaRPr lang="ko-KR" alt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F8A6C-32A1-8B9D-F2AB-B39E58259E8F}"/>
              </a:ext>
            </a:extLst>
          </p:cNvPr>
          <p:cNvSpPr txBox="1"/>
          <p:nvPr/>
        </p:nvSpPr>
        <p:spPr>
          <a:xfrm>
            <a:off x="3730123" y="6402170"/>
            <a:ext cx="440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진행했던 프로젝트들을 정리해둔 곳이다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70F2C3-9066-8B01-8E4A-E411072AC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09" y="642147"/>
            <a:ext cx="10287000" cy="55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05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8C4F16-3A35-C751-0565-9211462EB61F}"/>
              </a:ext>
            </a:extLst>
          </p:cNvPr>
          <p:cNvSpPr txBox="1"/>
          <p:nvPr/>
        </p:nvSpPr>
        <p:spPr>
          <a:xfrm>
            <a:off x="0" y="0"/>
            <a:ext cx="5801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5. </a:t>
            </a:r>
            <a:r>
              <a:rPr lang="ko-KR" altLang="en-US" sz="3200"/>
              <a:t>프로젝트 페이지 </a:t>
            </a:r>
            <a:r>
              <a:rPr lang="en-US" altLang="ko-KR" sz="3200"/>
              <a:t>– </a:t>
            </a:r>
            <a:r>
              <a:rPr lang="ko-KR" altLang="en-US" sz="3200"/>
              <a:t>기능구현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01E18A-0456-1D82-91EC-509C6510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9" y="1389062"/>
            <a:ext cx="5801588" cy="35990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3934E4-B5C9-C2A0-7859-CA4340609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994" y="1408673"/>
            <a:ext cx="5801588" cy="3579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F5B863-3DDE-9EBF-31B4-289F48C9F74D}"/>
              </a:ext>
            </a:extLst>
          </p:cNvPr>
          <p:cNvSpPr txBox="1"/>
          <p:nvPr/>
        </p:nvSpPr>
        <p:spPr>
          <a:xfrm>
            <a:off x="3782576" y="6116595"/>
            <a:ext cx="4972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좌측 상단에 </a:t>
            </a:r>
            <a:r>
              <a:rPr lang="en-US" altLang="ko-KR"/>
              <a:t>Personal / Team </a:t>
            </a:r>
            <a:r>
              <a:rPr lang="ko-KR" altLang="en-US"/>
              <a:t>버튼을 </a:t>
            </a:r>
            <a:r>
              <a:rPr lang="ko-KR" altLang="en-US" err="1"/>
              <a:t>클릭시</a:t>
            </a:r>
            <a:endParaRPr lang="en-US" altLang="ko-KR"/>
          </a:p>
          <a:p>
            <a:r>
              <a:rPr lang="ko-KR" altLang="en-US"/>
              <a:t>개인 </a:t>
            </a:r>
            <a:r>
              <a:rPr lang="en-US" altLang="ko-KR"/>
              <a:t>/ </a:t>
            </a:r>
            <a:r>
              <a:rPr lang="ko-KR" altLang="en-US"/>
              <a:t>팀 프로젝트가 슬라이드 되며 변경된다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CC487-AD02-7170-C1B4-E4127F04A672}"/>
              </a:ext>
            </a:extLst>
          </p:cNvPr>
          <p:cNvSpPr txBox="1"/>
          <p:nvPr/>
        </p:nvSpPr>
        <p:spPr>
          <a:xfrm>
            <a:off x="1711782" y="5099606"/>
            <a:ext cx="237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Personal</a:t>
            </a:r>
            <a:r>
              <a:rPr lang="ko-KR" altLang="en-US"/>
              <a:t>이 눌린 경우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611271-9F95-FB2E-561E-CBEA5393B51D}"/>
              </a:ext>
            </a:extLst>
          </p:cNvPr>
          <p:cNvSpPr txBox="1"/>
          <p:nvPr/>
        </p:nvSpPr>
        <p:spPr>
          <a:xfrm>
            <a:off x="8146142" y="5079995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Team</a:t>
            </a:r>
            <a:r>
              <a:rPr lang="ko-KR" altLang="en-US"/>
              <a:t>이 눌린 경우</a:t>
            </a:r>
          </a:p>
        </p:txBody>
      </p:sp>
    </p:spTree>
    <p:extLst>
      <p:ext uri="{BB962C8B-B14F-4D97-AF65-F5344CB8AC3E}">
        <p14:creationId xmlns:p14="http://schemas.microsoft.com/office/powerpoint/2010/main" val="528046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F9B11-A2B3-E9BC-95A4-E93597D6C306}"/>
              </a:ext>
            </a:extLst>
          </p:cNvPr>
          <p:cNvSpPr txBox="1"/>
          <p:nvPr/>
        </p:nvSpPr>
        <p:spPr>
          <a:xfrm>
            <a:off x="0" y="0"/>
            <a:ext cx="6277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5. </a:t>
            </a:r>
            <a:r>
              <a:rPr lang="ko-KR" altLang="en-US" sz="3200"/>
              <a:t>프로젝트 페이지 </a:t>
            </a:r>
            <a:r>
              <a:rPr lang="en-US" altLang="ko-KR" sz="3200"/>
              <a:t>– </a:t>
            </a:r>
            <a:r>
              <a:rPr lang="ko-KR" altLang="en-US" sz="3200"/>
              <a:t>기능구현</a:t>
            </a:r>
            <a:r>
              <a:rPr lang="en-US" altLang="ko-KR" sz="3200"/>
              <a:t>(2)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5FC864-914D-3C18-7B61-304FFCAF4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9" y="584775"/>
            <a:ext cx="9162282" cy="55294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8B168B-E65A-2CEB-5C43-41A785F0B305}"/>
              </a:ext>
            </a:extLst>
          </p:cNvPr>
          <p:cNvSpPr txBox="1"/>
          <p:nvPr/>
        </p:nvSpPr>
        <p:spPr>
          <a:xfrm>
            <a:off x="3285515" y="6211669"/>
            <a:ext cx="598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프로젝트를 </a:t>
            </a:r>
            <a:r>
              <a:rPr lang="ko-KR" altLang="en-US" err="1"/>
              <a:t>클릭시</a:t>
            </a:r>
            <a:r>
              <a:rPr lang="ko-KR" altLang="en-US"/>
              <a:t> 프로젝트에 관련된 사진이 나오며</a:t>
            </a:r>
            <a:endParaRPr lang="en-US" altLang="ko-KR"/>
          </a:p>
          <a:p>
            <a:r>
              <a:rPr lang="ko-KR" altLang="en-US"/>
              <a:t>좌</a:t>
            </a:r>
            <a:r>
              <a:rPr lang="en-US" altLang="ko-KR"/>
              <a:t>/</a:t>
            </a:r>
            <a:r>
              <a:rPr lang="ko-KR" altLang="en-US"/>
              <a:t>우로 넘기며 확인해볼 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380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EA456-AE04-FFD5-9946-66C31893AA81}"/>
              </a:ext>
            </a:extLst>
          </p:cNvPr>
          <p:cNvSpPr txBox="1"/>
          <p:nvPr/>
        </p:nvSpPr>
        <p:spPr>
          <a:xfrm>
            <a:off x="-12357" y="0"/>
            <a:ext cx="6981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6. </a:t>
            </a:r>
            <a:r>
              <a:rPr lang="ko-KR" altLang="en-US" sz="3200"/>
              <a:t>갤러리 페이지 </a:t>
            </a:r>
            <a:r>
              <a:rPr lang="en-US" altLang="ko-KR" sz="3200"/>
              <a:t>– page/gallery.html</a:t>
            </a:r>
            <a:endParaRPr lang="ko-KR" alt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81576-E9C4-D636-BC39-3A38DA249F6C}"/>
              </a:ext>
            </a:extLst>
          </p:cNvPr>
          <p:cNvSpPr txBox="1"/>
          <p:nvPr/>
        </p:nvSpPr>
        <p:spPr>
          <a:xfrm>
            <a:off x="3737020" y="6088559"/>
            <a:ext cx="471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찍어온 사진들을 저장한 갤러리 페이지이다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66D943-B516-7B31-0272-1ED6F54F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142" y="736865"/>
            <a:ext cx="6907714" cy="519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9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A3E1DC-CE02-205A-3CC6-9F34A911DAF3}"/>
              </a:ext>
            </a:extLst>
          </p:cNvPr>
          <p:cNvSpPr txBox="1"/>
          <p:nvPr/>
        </p:nvSpPr>
        <p:spPr>
          <a:xfrm>
            <a:off x="-12357" y="0"/>
            <a:ext cx="4980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6. </a:t>
            </a:r>
            <a:r>
              <a:rPr lang="ko-KR" altLang="en-US" sz="3200"/>
              <a:t>갤러리 페이지 </a:t>
            </a:r>
            <a:r>
              <a:rPr lang="en-US" altLang="ko-KR" sz="3200"/>
              <a:t>– </a:t>
            </a:r>
            <a:r>
              <a:rPr lang="ko-KR" altLang="en-US" sz="3200"/>
              <a:t>반응형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11B66-5EB2-22E2-C1D7-828C13562BB5}"/>
              </a:ext>
            </a:extLst>
          </p:cNvPr>
          <p:cNvSpPr txBox="1"/>
          <p:nvPr/>
        </p:nvSpPr>
        <p:spPr>
          <a:xfrm>
            <a:off x="4414499" y="2881316"/>
            <a:ext cx="11079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/>
              <a:t>&gt;</a:t>
            </a:r>
            <a:endParaRPr lang="ko-KR" alt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0635C-55CC-00AA-313E-3E66C62C05E7}"/>
              </a:ext>
            </a:extLst>
          </p:cNvPr>
          <p:cNvSpPr txBox="1"/>
          <p:nvPr/>
        </p:nvSpPr>
        <p:spPr>
          <a:xfrm>
            <a:off x="2356252" y="6368160"/>
            <a:ext cx="838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화면의 크기가 커지더라도 같은 비율로 사진 리스트를 확인할 수 있도록 하였다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532DC4-F4E7-9EFD-5106-AB7F7DE99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8" y="983311"/>
            <a:ext cx="3710407" cy="47608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98E9C6-2AE4-181B-663A-8F720438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493" y="934938"/>
            <a:ext cx="6984454" cy="48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0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387852-019A-76A5-ED93-57803BD2E6EC}"/>
              </a:ext>
            </a:extLst>
          </p:cNvPr>
          <p:cNvSpPr txBox="1"/>
          <p:nvPr/>
        </p:nvSpPr>
        <p:spPr>
          <a:xfrm>
            <a:off x="259492" y="19770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/>
              <a:t>주안점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FB12D-9772-AE66-09CD-C3990B832FB0}"/>
              </a:ext>
            </a:extLst>
          </p:cNvPr>
          <p:cNvSpPr txBox="1"/>
          <p:nvPr/>
        </p:nvSpPr>
        <p:spPr>
          <a:xfrm>
            <a:off x="1675264" y="1242415"/>
            <a:ext cx="89762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1. </a:t>
            </a:r>
            <a:r>
              <a:rPr lang="ko-KR" altLang="en-US" sz="2800"/>
              <a:t>반응형</a:t>
            </a:r>
            <a:endParaRPr lang="en-US" altLang="ko-KR" sz="2800"/>
          </a:p>
          <a:p>
            <a:r>
              <a:rPr lang="en-US" altLang="ko-KR" sz="2800"/>
              <a:t>  </a:t>
            </a:r>
            <a:r>
              <a:rPr lang="en-US" altLang="ko-KR" sz="2000"/>
              <a:t>-</a:t>
            </a:r>
            <a:r>
              <a:rPr lang="ko-KR" altLang="en-US" sz="2000"/>
              <a:t>페이지의 크기에 따라 사용자의 이용이 불편하지 않도록 구현</a:t>
            </a:r>
            <a:endParaRPr lang="en-US" altLang="ko-KR" sz="2000"/>
          </a:p>
          <a:p>
            <a:r>
              <a:rPr lang="en-US" altLang="ko-KR" sz="2800"/>
              <a:t>2. </a:t>
            </a:r>
            <a:r>
              <a:rPr lang="ko-KR" altLang="en-US" sz="2800"/>
              <a:t>부드러운 효과</a:t>
            </a:r>
            <a:endParaRPr lang="en-US" altLang="ko-KR" sz="2800"/>
          </a:p>
          <a:p>
            <a:r>
              <a:rPr lang="en-US" altLang="ko-KR" sz="2800"/>
              <a:t>  </a:t>
            </a:r>
            <a:r>
              <a:rPr lang="en-US" altLang="ko-KR" sz="2000"/>
              <a:t>-</a:t>
            </a:r>
            <a:r>
              <a:rPr lang="ko-KR" altLang="en-US" sz="2000"/>
              <a:t>부드러운 페이지 이동 및 동작 구현</a:t>
            </a:r>
            <a:endParaRPr lang="en-US" altLang="ko-KR" sz="2000"/>
          </a:p>
          <a:p>
            <a:r>
              <a:rPr lang="en-US" altLang="ko-KR" sz="2800"/>
              <a:t>3. </a:t>
            </a:r>
            <a:r>
              <a:rPr lang="ko-KR" altLang="en-US" sz="2800"/>
              <a:t>심플하게</a:t>
            </a:r>
            <a:endParaRPr lang="en-US" altLang="ko-KR" sz="2800"/>
          </a:p>
          <a:p>
            <a:r>
              <a:rPr lang="en-US" altLang="ko-KR" sz="2800"/>
              <a:t>  </a:t>
            </a:r>
            <a:r>
              <a:rPr lang="en-US" altLang="ko-KR" sz="2000"/>
              <a:t>-</a:t>
            </a:r>
            <a:r>
              <a:rPr lang="ko-KR" altLang="en-US" sz="2000"/>
              <a:t>흑과 백의 심플한 색감을 사용하고 깔끔한 느낌 부여</a:t>
            </a:r>
            <a:endParaRPr lang="en-US" altLang="ko-KR" sz="2000"/>
          </a:p>
          <a:p>
            <a:r>
              <a:rPr lang="en-US" altLang="ko-KR" sz="2800"/>
              <a:t>4. </a:t>
            </a:r>
            <a:r>
              <a:rPr lang="ko-KR" altLang="en-US" sz="2800"/>
              <a:t>기능들의 동작 구현</a:t>
            </a:r>
            <a:endParaRPr lang="en-US" altLang="ko-KR" sz="2800"/>
          </a:p>
          <a:p>
            <a:r>
              <a:rPr lang="en-US" altLang="ko-KR" sz="2800"/>
              <a:t>  </a:t>
            </a:r>
            <a:r>
              <a:rPr lang="en-US" altLang="ko-KR" sz="2000"/>
              <a:t>-</a:t>
            </a:r>
            <a:r>
              <a:rPr lang="ko-KR" altLang="en-US" sz="2000"/>
              <a:t>생각했던 기능들이 잘 동작하도록 코딩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3640956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D118B-BEC4-07AC-26B6-BEF97F4AA4BB}"/>
              </a:ext>
            </a:extLst>
          </p:cNvPr>
          <p:cNvSpPr txBox="1"/>
          <p:nvPr/>
        </p:nvSpPr>
        <p:spPr>
          <a:xfrm>
            <a:off x="-12357" y="0"/>
            <a:ext cx="539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6. </a:t>
            </a:r>
            <a:r>
              <a:rPr lang="ko-KR" altLang="en-US" sz="3200"/>
              <a:t>갤러리 페이지 </a:t>
            </a:r>
            <a:r>
              <a:rPr lang="en-US" altLang="ko-KR" sz="3200"/>
              <a:t>– </a:t>
            </a:r>
            <a:r>
              <a:rPr lang="ko-KR" altLang="en-US" sz="3200"/>
              <a:t>기능구현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B7D86-B165-CA53-028F-6CB192A22E12}"/>
              </a:ext>
            </a:extLst>
          </p:cNvPr>
          <p:cNvSpPr txBox="1"/>
          <p:nvPr/>
        </p:nvSpPr>
        <p:spPr>
          <a:xfrm>
            <a:off x="3770682" y="6273220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페이지 별로 사진들을 볼 수 있도록 하였다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DCC0F-44FC-7416-48D9-144A04986030}"/>
              </a:ext>
            </a:extLst>
          </p:cNvPr>
          <p:cNvSpPr txBox="1"/>
          <p:nvPr/>
        </p:nvSpPr>
        <p:spPr>
          <a:xfrm>
            <a:off x="1474267" y="507862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r>
              <a:rPr lang="ko-KR" altLang="en-US"/>
              <a:t>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E0213-E720-DE0B-5D68-BBA10289A25C}"/>
              </a:ext>
            </a:extLst>
          </p:cNvPr>
          <p:cNvSpPr txBox="1"/>
          <p:nvPr/>
        </p:nvSpPr>
        <p:spPr>
          <a:xfrm>
            <a:off x="5594098" y="507862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r>
              <a:rPr lang="ko-KR" altLang="en-US"/>
              <a:t>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4C3F04-37E4-6F20-95FE-059131DB408C}"/>
              </a:ext>
            </a:extLst>
          </p:cNvPr>
          <p:cNvSpPr txBox="1"/>
          <p:nvPr/>
        </p:nvSpPr>
        <p:spPr>
          <a:xfrm>
            <a:off x="9657050" y="507862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r>
              <a:rPr lang="ko-KR" altLang="en-US"/>
              <a:t>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1F3C34-8848-7566-894D-6DC67B86E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6" y="2224781"/>
            <a:ext cx="3797623" cy="23294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AA06EC-90AF-B77B-502D-F9A5AFACA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098" y="2237335"/>
            <a:ext cx="3870492" cy="23168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3F04D9-DFD8-5F1C-DBE3-4284E6ACB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031" y="2224781"/>
            <a:ext cx="3797623" cy="23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7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7BB8B3-ECE6-E9ED-072B-5425FBE3E68C}"/>
              </a:ext>
            </a:extLst>
          </p:cNvPr>
          <p:cNvSpPr txBox="1"/>
          <p:nvPr/>
        </p:nvSpPr>
        <p:spPr>
          <a:xfrm>
            <a:off x="-12357" y="0"/>
            <a:ext cx="5867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6. </a:t>
            </a:r>
            <a:r>
              <a:rPr lang="ko-KR" altLang="en-US" sz="3200"/>
              <a:t>갤러리 페이지 </a:t>
            </a:r>
            <a:r>
              <a:rPr lang="en-US" altLang="ko-KR" sz="3200"/>
              <a:t>– </a:t>
            </a:r>
            <a:r>
              <a:rPr lang="ko-KR" altLang="en-US" sz="3200"/>
              <a:t>기능구현</a:t>
            </a:r>
            <a:r>
              <a:rPr lang="en-US" altLang="ko-KR" sz="3200"/>
              <a:t>(2)</a:t>
            </a:r>
            <a:endParaRPr lang="ko-KR" alt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25990C-6F48-0690-DC29-FF8B5273B3E0}"/>
              </a:ext>
            </a:extLst>
          </p:cNvPr>
          <p:cNvSpPr txBox="1"/>
          <p:nvPr/>
        </p:nvSpPr>
        <p:spPr>
          <a:xfrm>
            <a:off x="3529639" y="6273224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이미지를 클릭 시 확대하여 확인할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0E785C-0318-1B60-8B38-1475B2E65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106" y="1097685"/>
            <a:ext cx="7435788" cy="466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1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89E202-8908-351A-123F-3897A4C3AF97}"/>
              </a:ext>
            </a:extLst>
          </p:cNvPr>
          <p:cNvSpPr txBox="1"/>
          <p:nvPr/>
        </p:nvSpPr>
        <p:spPr>
          <a:xfrm>
            <a:off x="-12357" y="0"/>
            <a:ext cx="7071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7. </a:t>
            </a:r>
            <a:r>
              <a:rPr lang="ko-KR" altLang="en-US" sz="3200"/>
              <a:t>다이어리 페이지 </a:t>
            </a:r>
            <a:r>
              <a:rPr lang="en-US" altLang="ko-KR" sz="3200"/>
              <a:t>– page/diary.html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37F2B2-AC7F-DC54-94AB-35DA4F68A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347" y="827902"/>
            <a:ext cx="7911306" cy="5202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9B6841-B4B7-5A7D-93D8-407AFEDFE335}"/>
              </a:ext>
            </a:extLst>
          </p:cNvPr>
          <p:cNvSpPr txBox="1"/>
          <p:nvPr/>
        </p:nvSpPr>
        <p:spPr>
          <a:xfrm>
            <a:off x="3708501" y="6087872"/>
            <a:ext cx="4963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나의 일기를 담은 페이지이다</a:t>
            </a:r>
            <a:r>
              <a:rPr lang="en-US" altLang="ko-KR"/>
              <a:t>.</a:t>
            </a:r>
          </a:p>
          <a:p>
            <a:r>
              <a:rPr lang="ko-KR" altLang="en-US"/>
              <a:t>하고 싶은 말들이나 느낀 것들을 적어 놓았다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60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48F4D-8D28-268C-F9B7-180FE4A5994E}"/>
              </a:ext>
            </a:extLst>
          </p:cNvPr>
          <p:cNvSpPr txBox="1"/>
          <p:nvPr/>
        </p:nvSpPr>
        <p:spPr>
          <a:xfrm>
            <a:off x="-12357" y="0"/>
            <a:ext cx="5801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7. </a:t>
            </a:r>
            <a:r>
              <a:rPr lang="ko-KR" altLang="en-US" sz="3200"/>
              <a:t>다이어리 페이지 </a:t>
            </a:r>
            <a:r>
              <a:rPr lang="en-US" altLang="ko-KR" sz="3200"/>
              <a:t>– </a:t>
            </a:r>
            <a:r>
              <a:rPr lang="ko-KR" altLang="en-US" sz="3200"/>
              <a:t>기능구현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89C8A6-7C51-E68E-413A-168DFC5B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52" y="1455007"/>
            <a:ext cx="4695526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5A6C9D-6C7C-C469-C8B3-E50999C84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926" y="1455007"/>
            <a:ext cx="4238625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7B1BE2-6227-304A-7A35-0AF2FDB98B83}"/>
              </a:ext>
            </a:extLst>
          </p:cNvPr>
          <p:cNvSpPr txBox="1"/>
          <p:nvPr/>
        </p:nvSpPr>
        <p:spPr>
          <a:xfrm>
            <a:off x="5963937" y="2721114"/>
            <a:ext cx="11079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/>
              <a:t>&gt;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A2349-DEE4-CFED-6309-DB3ED90D33ED}"/>
              </a:ext>
            </a:extLst>
          </p:cNvPr>
          <p:cNvSpPr txBox="1"/>
          <p:nvPr/>
        </p:nvSpPr>
        <p:spPr>
          <a:xfrm>
            <a:off x="3641182" y="5402993"/>
            <a:ext cx="5753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좌</a:t>
            </a:r>
            <a:r>
              <a:rPr lang="en-US" altLang="ko-KR" dirty="0"/>
              <a:t>/</a:t>
            </a:r>
            <a:r>
              <a:rPr lang="ko-KR" altLang="en-US" dirty="0"/>
              <a:t>우 버튼을 통해 일기장을 넘겨볼 수 있으며</a:t>
            </a:r>
            <a:endParaRPr lang="en-US" altLang="ko-KR" dirty="0"/>
          </a:p>
          <a:p>
            <a:r>
              <a:rPr lang="ko-KR" altLang="en-US" dirty="0"/>
              <a:t>드래그를 통해서도 일기장을 넘겨볼 수 있도록 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626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DBDF6-2E72-23E7-EE1D-724340BB1B14}"/>
              </a:ext>
            </a:extLst>
          </p:cNvPr>
          <p:cNvSpPr txBox="1"/>
          <p:nvPr/>
        </p:nvSpPr>
        <p:spPr>
          <a:xfrm>
            <a:off x="-12357" y="0"/>
            <a:ext cx="6784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8. </a:t>
            </a:r>
            <a:r>
              <a:rPr lang="ko-KR" altLang="en-US" sz="3200"/>
              <a:t>방명록 페이지 </a:t>
            </a:r>
            <a:r>
              <a:rPr lang="en-US" altLang="ko-KR" sz="3200"/>
              <a:t>– page/guest.html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C4364E-7BB2-060C-19B3-5B9E434B2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147" y="584775"/>
            <a:ext cx="7457706" cy="5476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EA3C5-42F1-4B99-CDCE-5E2719214A8D}"/>
              </a:ext>
            </a:extLst>
          </p:cNvPr>
          <p:cNvSpPr txBox="1"/>
          <p:nvPr/>
        </p:nvSpPr>
        <p:spPr>
          <a:xfrm>
            <a:off x="3450083" y="6211669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추후에 방문자가 있을 때 방명록을 남기는 기능이</a:t>
            </a:r>
            <a:endParaRPr lang="en-US" altLang="ko-KR"/>
          </a:p>
          <a:p>
            <a:r>
              <a:rPr lang="ko-KR" altLang="en-US"/>
              <a:t>있으면 좋을 것 같아서 추가해보았다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23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B3A9A8-2600-7190-B996-43B23D9093A7}"/>
              </a:ext>
            </a:extLst>
          </p:cNvPr>
          <p:cNvSpPr txBox="1"/>
          <p:nvPr/>
        </p:nvSpPr>
        <p:spPr>
          <a:xfrm>
            <a:off x="-12357" y="0"/>
            <a:ext cx="539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8. </a:t>
            </a:r>
            <a:r>
              <a:rPr lang="ko-KR" altLang="en-US" sz="3200"/>
              <a:t>방명록 페이지 </a:t>
            </a:r>
            <a:r>
              <a:rPr lang="en-US" altLang="ko-KR" sz="3200"/>
              <a:t>– </a:t>
            </a:r>
            <a:r>
              <a:rPr lang="ko-KR" altLang="en-US" sz="3200"/>
              <a:t>기능구현</a:t>
            </a:r>
          </a:p>
        </p:txBody>
      </p:sp>
      <p:pic>
        <p:nvPicPr>
          <p:cNvPr id="6" name="그림 5" descr="텍스트, 스크린샷, 휴대 전화, 정보기기이(가) 표시된 사진&#10;&#10;자동 생성된 설명">
            <a:extLst>
              <a:ext uri="{FF2B5EF4-FFF2-40B4-BE49-F238E27FC236}">
                <a16:creationId xmlns:a16="http://schemas.microsoft.com/office/drawing/2014/main" id="{C805730F-44EC-F2C2-7ABB-48094A3D2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449" y="0"/>
            <a:ext cx="5419551" cy="6899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EC2BD6-02DA-1B47-D0F0-1131C49BA8CA}"/>
              </a:ext>
            </a:extLst>
          </p:cNvPr>
          <p:cNvSpPr txBox="1"/>
          <p:nvPr/>
        </p:nvSpPr>
        <p:spPr>
          <a:xfrm>
            <a:off x="568411" y="1482811"/>
            <a:ext cx="58112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오른쪽 스크롤바를 통해 방명록의 내용들을</a:t>
            </a:r>
            <a:endParaRPr lang="en-US" altLang="ko-KR"/>
          </a:p>
          <a:p>
            <a:r>
              <a:rPr lang="ko-KR" altLang="en-US"/>
              <a:t>확인해 볼 수 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아래 입력창에 내용을 입력한 후 등록 버튼 클릭 시</a:t>
            </a:r>
            <a:endParaRPr lang="en-US" altLang="ko-KR"/>
          </a:p>
          <a:p>
            <a:r>
              <a:rPr lang="en-US" altLang="ko-KR"/>
              <a:t>  </a:t>
            </a:r>
            <a:r>
              <a:rPr lang="ko-KR" altLang="en-US"/>
              <a:t>방명록에 내용이 저장된다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맨 아래의 홈 버튼 클릭 시 부드럽게 스크롤이 맨</a:t>
            </a:r>
            <a:endParaRPr lang="en-US" altLang="ko-KR"/>
          </a:p>
          <a:p>
            <a:r>
              <a:rPr lang="en-US" altLang="ko-KR"/>
              <a:t>  </a:t>
            </a:r>
            <a:r>
              <a:rPr lang="ko-KR" altLang="en-US"/>
              <a:t>위로 이동하게 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입력하는 곳의 이름에는 로그인 된 사용자의 이름이</a:t>
            </a:r>
            <a:endParaRPr lang="en-US" altLang="ko-KR"/>
          </a:p>
          <a:p>
            <a:r>
              <a:rPr lang="en-US" altLang="ko-KR"/>
              <a:t>  </a:t>
            </a:r>
            <a:r>
              <a:rPr lang="en-US" altLang="ko-KR" err="1"/>
              <a:t>readonly</a:t>
            </a:r>
            <a:r>
              <a:rPr lang="ko-KR" altLang="en-US"/>
              <a:t>로 들어가 있다</a:t>
            </a:r>
            <a:r>
              <a:rPr lang="en-US" altLang="ko-KR"/>
              <a:t>.</a:t>
            </a:r>
            <a:r>
              <a:rPr lang="ko-KR" altLang="en-US"/>
              <a:t>  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711A7-2224-B5EE-7C72-0D46A55C58AE}"/>
              </a:ext>
            </a:extLst>
          </p:cNvPr>
          <p:cNvSpPr txBox="1"/>
          <p:nvPr/>
        </p:nvSpPr>
        <p:spPr>
          <a:xfrm>
            <a:off x="550296" y="5190523"/>
            <a:ext cx="482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실제 아이패드처럼 </a:t>
            </a:r>
            <a:r>
              <a:rPr lang="en-US" altLang="ko-KR"/>
              <a:t>CSS</a:t>
            </a:r>
            <a:r>
              <a:rPr lang="ko-KR" altLang="en-US"/>
              <a:t>로 디자인 해보았다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78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7DBE4-EA4A-D315-1990-8BE6C726E5CC}"/>
              </a:ext>
            </a:extLst>
          </p:cNvPr>
          <p:cNvSpPr txBox="1"/>
          <p:nvPr/>
        </p:nvSpPr>
        <p:spPr>
          <a:xfrm>
            <a:off x="-12357" y="0"/>
            <a:ext cx="5867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8. </a:t>
            </a:r>
            <a:r>
              <a:rPr lang="ko-KR" altLang="en-US" sz="3200"/>
              <a:t>방명록 페이지 </a:t>
            </a:r>
            <a:r>
              <a:rPr lang="en-US" altLang="ko-KR" sz="3200"/>
              <a:t>– </a:t>
            </a:r>
            <a:r>
              <a:rPr lang="ko-KR" altLang="en-US" sz="3200"/>
              <a:t>기능구현</a:t>
            </a:r>
            <a:r>
              <a:rPr lang="en-US" altLang="ko-KR" sz="3200"/>
              <a:t>(2)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55C82A-E6BE-BDBE-B843-1D12B1465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02" y="1260389"/>
            <a:ext cx="5212044" cy="3667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3873FC-9BEA-6F22-125B-54210FBBB690}"/>
              </a:ext>
            </a:extLst>
          </p:cNvPr>
          <p:cNvSpPr txBox="1"/>
          <p:nvPr/>
        </p:nvSpPr>
        <p:spPr>
          <a:xfrm>
            <a:off x="2891597" y="5842337"/>
            <a:ext cx="6408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DB</a:t>
            </a:r>
            <a:r>
              <a:rPr lang="ko-KR" altLang="en-US"/>
              <a:t>랑 서버가 없기 때문에 방명록에 입력 받은 정보들은 </a:t>
            </a:r>
            <a:endParaRPr lang="en-US" altLang="ko-KR"/>
          </a:p>
          <a:p>
            <a:r>
              <a:rPr lang="en-US" altLang="ko-KR"/>
              <a:t>JSON </a:t>
            </a:r>
            <a:r>
              <a:rPr lang="ko-KR" altLang="en-US"/>
              <a:t>형식으로 </a:t>
            </a:r>
            <a:r>
              <a:rPr lang="en-US" altLang="ko-KR" err="1"/>
              <a:t>localStorage</a:t>
            </a:r>
            <a:r>
              <a:rPr lang="ko-KR" altLang="en-US"/>
              <a:t>에 저장하는 식으로 구현하였다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20D304-8496-6206-FB13-1B5F0B0B1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782" y="260497"/>
            <a:ext cx="4734234" cy="4667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4F786B-C22B-5EB9-AD36-9A1EB610EB4B}"/>
              </a:ext>
            </a:extLst>
          </p:cNvPr>
          <p:cNvSpPr txBox="1"/>
          <p:nvPr/>
        </p:nvSpPr>
        <p:spPr>
          <a:xfrm>
            <a:off x="3067958" y="49937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E023B-AA37-D156-4C92-B313F660DA4A}"/>
              </a:ext>
            </a:extLst>
          </p:cNvPr>
          <p:cNvSpPr txBox="1"/>
          <p:nvPr/>
        </p:nvSpPr>
        <p:spPr>
          <a:xfrm>
            <a:off x="8982733" y="49937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250550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8AA83-9714-45D7-D7A3-6E8678CD1C4A}"/>
              </a:ext>
            </a:extLst>
          </p:cNvPr>
          <p:cNvSpPr txBox="1"/>
          <p:nvPr/>
        </p:nvSpPr>
        <p:spPr>
          <a:xfrm>
            <a:off x="-12357" y="0"/>
            <a:ext cx="4910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9. </a:t>
            </a:r>
            <a:r>
              <a:rPr lang="ko-KR" altLang="en-US" sz="3200"/>
              <a:t>기타 기능들</a:t>
            </a:r>
            <a:r>
              <a:rPr lang="en-US" altLang="ko-KR" sz="3200"/>
              <a:t>.. - Contact</a:t>
            </a:r>
            <a:endParaRPr lang="ko-KR" altLang="en-US" sz="3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DF01BB-9102-8D54-4E29-C0FB34F38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441" y="833947"/>
            <a:ext cx="7365118" cy="5190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E76BA0-1394-3089-013E-F6FD0CB5FED7}"/>
              </a:ext>
            </a:extLst>
          </p:cNvPr>
          <p:cNvSpPr txBox="1"/>
          <p:nvPr/>
        </p:nvSpPr>
        <p:spPr>
          <a:xfrm>
            <a:off x="3385769" y="6116594"/>
            <a:ext cx="5753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우측 상단에 </a:t>
            </a:r>
            <a:r>
              <a:rPr lang="en-US" altLang="ko-KR"/>
              <a:t>Contact </a:t>
            </a:r>
            <a:r>
              <a:rPr lang="ko-KR" altLang="en-US"/>
              <a:t>버튼을 누를 시</a:t>
            </a:r>
            <a:endParaRPr lang="en-US" altLang="ko-KR"/>
          </a:p>
          <a:p>
            <a:r>
              <a:rPr lang="ko-KR" altLang="en-US"/>
              <a:t>어느 페이지에서도 연락처를 확인할 수 있도록 하였다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58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9414F6-133D-9770-51F7-2C498CC9F4CF}"/>
              </a:ext>
            </a:extLst>
          </p:cNvPr>
          <p:cNvSpPr txBox="1"/>
          <p:nvPr/>
        </p:nvSpPr>
        <p:spPr>
          <a:xfrm>
            <a:off x="-12357" y="0"/>
            <a:ext cx="571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9. </a:t>
            </a:r>
            <a:r>
              <a:rPr lang="ko-KR" altLang="en-US" sz="3200" dirty="0"/>
              <a:t>기타 기능들</a:t>
            </a:r>
            <a:r>
              <a:rPr lang="en-US" altLang="ko-KR" sz="3200" dirty="0"/>
              <a:t>.. – </a:t>
            </a:r>
            <a:r>
              <a:rPr lang="ko-KR" altLang="en-US" sz="3200" dirty="0"/>
              <a:t>도우미 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FFC73C-8306-5380-67FE-64C48371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6" y="1495455"/>
            <a:ext cx="4989443" cy="34542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E6A60D-63DA-CD07-343C-A4FE1F2C9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4312489" cy="345423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12BF269-42D7-B6A8-70E4-E5B802D0BF80}"/>
              </a:ext>
            </a:extLst>
          </p:cNvPr>
          <p:cNvCxnSpPr/>
          <p:nvPr/>
        </p:nvCxnSpPr>
        <p:spPr>
          <a:xfrm flipV="1">
            <a:off x="5418483" y="2763078"/>
            <a:ext cx="417443" cy="2683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DD4B847-30C3-654D-5CDA-D41EFDB982C7}"/>
              </a:ext>
            </a:extLst>
          </p:cNvPr>
          <p:cNvCxnSpPr>
            <a:cxnSpLocks/>
          </p:cNvCxnSpPr>
          <p:nvPr/>
        </p:nvCxnSpPr>
        <p:spPr>
          <a:xfrm>
            <a:off x="7033593" y="3995531"/>
            <a:ext cx="900585" cy="780222"/>
          </a:xfrm>
          <a:prstGeom prst="bentConnector3">
            <a:avLst>
              <a:gd name="adj1" fmla="val -187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5D86344-F60D-FF99-59C6-DD7490F09789}"/>
              </a:ext>
            </a:extLst>
          </p:cNvPr>
          <p:cNvSpPr txBox="1"/>
          <p:nvPr/>
        </p:nvSpPr>
        <p:spPr>
          <a:xfrm>
            <a:off x="692727" y="5632533"/>
            <a:ext cx="5403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페이지 우측 하단에는 도우미 버튼이 있으며</a:t>
            </a:r>
            <a:endParaRPr lang="en-US" altLang="ko-KR" dirty="0"/>
          </a:p>
          <a:p>
            <a:r>
              <a:rPr lang="ko-KR" altLang="en-US" dirty="0"/>
              <a:t>마우스를 드래그 하여 옮길 수 있고 버튼을 </a:t>
            </a:r>
            <a:r>
              <a:rPr lang="ko-KR" altLang="en-US" dirty="0" err="1"/>
              <a:t>누를시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각 기능을 하는 버튼들이 나온다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FF0F0A-2C6F-DA5C-2754-9BBABAB0C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244" y="3604580"/>
            <a:ext cx="3693030" cy="309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92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B02A7-94E5-6EAE-6884-9F57D906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D1E4-7ACC-A3ED-5E7F-FB8712E3441A}"/>
              </a:ext>
            </a:extLst>
          </p:cNvPr>
          <p:cNvSpPr txBox="1"/>
          <p:nvPr/>
        </p:nvSpPr>
        <p:spPr>
          <a:xfrm>
            <a:off x="-12357" y="0"/>
            <a:ext cx="571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9. </a:t>
            </a:r>
            <a:r>
              <a:rPr lang="ko-KR" altLang="en-US" sz="3200" dirty="0"/>
              <a:t>기타 기능들</a:t>
            </a:r>
            <a:r>
              <a:rPr lang="en-US" altLang="ko-KR" sz="3200" dirty="0"/>
              <a:t>.. – </a:t>
            </a:r>
            <a:r>
              <a:rPr lang="ko-KR" altLang="en-US" sz="3200" dirty="0"/>
              <a:t>도우미 버튼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06528B-6C0B-D44C-F3F1-DCD3E29F03EF}"/>
              </a:ext>
            </a:extLst>
          </p:cNvPr>
          <p:cNvSpPr txBox="1"/>
          <p:nvPr/>
        </p:nvSpPr>
        <p:spPr>
          <a:xfrm>
            <a:off x="146075" y="4072090"/>
            <a:ext cx="5715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홈모양은 </a:t>
            </a:r>
            <a:r>
              <a:rPr lang="ko-KR" altLang="en-US" dirty="0" err="1"/>
              <a:t>메인페이지로</a:t>
            </a:r>
            <a:r>
              <a:rPr lang="ko-KR" altLang="en-US" dirty="0"/>
              <a:t> 가는 홈 버튼</a:t>
            </a:r>
            <a:endParaRPr lang="en-US" altLang="ko-KR" dirty="0"/>
          </a:p>
          <a:p>
            <a:r>
              <a:rPr lang="ko-KR" altLang="en-US" dirty="0"/>
              <a:t>화살표 모양은 </a:t>
            </a:r>
            <a:r>
              <a:rPr lang="ko-KR" altLang="en-US" dirty="0" err="1"/>
              <a:t>맨위로</a:t>
            </a:r>
            <a:r>
              <a:rPr lang="ko-KR" altLang="en-US" dirty="0"/>
              <a:t> 스크롤을 올려주는 버튼 이다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B6AC9C-3D8B-C36C-DDAC-57898CF66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59" y="2214869"/>
            <a:ext cx="3362794" cy="15337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A9A8B8-EDB8-BFBC-0210-14198C25B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101" y="968884"/>
            <a:ext cx="5964043" cy="3426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0F599D-66DC-C6F6-4D65-AFB888A04073}"/>
              </a:ext>
            </a:extLst>
          </p:cNvPr>
          <p:cNvSpPr txBox="1"/>
          <p:nvPr/>
        </p:nvSpPr>
        <p:spPr>
          <a:xfrm>
            <a:off x="7115100" y="4749750"/>
            <a:ext cx="345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달력 버튼을 누르면 위와 같이 내가 해온 것들을 보여준다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9851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C1EE27-E08F-6390-383E-C19F8E66C05E}"/>
              </a:ext>
            </a:extLst>
          </p:cNvPr>
          <p:cNvSpPr txBox="1"/>
          <p:nvPr/>
        </p:nvSpPr>
        <p:spPr>
          <a:xfrm>
            <a:off x="259492" y="197708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/>
              <a:t>프로젝트 파일 구조</a:t>
            </a:r>
          </a:p>
        </p:txBody>
      </p:sp>
      <p:pic>
        <p:nvPicPr>
          <p:cNvPr id="4" name="그림 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BB1B9ADC-59B5-D0FE-7305-3418C1E22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194" y="0"/>
            <a:ext cx="779280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5A4127-5224-49BB-DCC2-7E9E483E3646}"/>
              </a:ext>
            </a:extLst>
          </p:cNvPr>
          <p:cNvSpPr txBox="1"/>
          <p:nvPr/>
        </p:nvSpPr>
        <p:spPr>
          <a:xfrm>
            <a:off x="364470" y="5820032"/>
            <a:ext cx="3842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코드 수정 및 오류 도출이 편하도록 역할에 맞게 분리</a:t>
            </a:r>
          </a:p>
        </p:txBody>
      </p:sp>
    </p:spTree>
    <p:extLst>
      <p:ext uri="{BB962C8B-B14F-4D97-AF65-F5344CB8AC3E}">
        <p14:creationId xmlns:p14="http://schemas.microsoft.com/office/powerpoint/2010/main" val="3421507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D3F3C4-4AF3-F072-0844-E467550C6E31}"/>
              </a:ext>
            </a:extLst>
          </p:cNvPr>
          <p:cNvSpPr txBox="1"/>
          <p:nvPr/>
        </p:nvSpPr>
        <p:spPr>
          <a:xfrm>
            <a:off x="-12357" y="0"/>
            <a:ext cx="4831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9. </a:t>
            </a:r>
            <a:r>
              <a:rPr lang="ko-KR" altLang="en-US" sz="3200"/>
              <a:t>기타 기능들</a:t>
            </a:r>
            <a:r>
              <a:rPr lang="en-US" altLang="ko-KR" sz="3200"/>
              <a:t>.. – Logout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7EE842-8024-1CD6-AA06-6881A6903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37" y="1112084"/>
            <a:ext cx="5305034" cy="37688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F90116-D8E6-57FB-325C-D23C66969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334" y="1025608"/>
            <a:ext cx="5762713" cy="3941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36218-4E08-E434-D746-0C42D630A676}"/>
              </a:ext>
            </a:extLst>
          </p:cNvPr>
          <p:cNvSpPr txBox="1"/>
          <p:nvPr/>
        </p:nvSpPr>
        <p:spPr>
          <a:xfrm>
            <a:off x="5770339" y="2721114"/>
            <a:ext cx="11079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/>
              <a:t>&gt;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682DD-9A12-DFDE-8BB8-6E76C3E02C2A}"/>
              </a:ext>
            </a:extLst>
          </p:cNvPr>
          <p:cNvSpPr txBox="1"/>
          <p:nvPr/>
        </p:nvSpPr>
        <p:spPr>
          <a:xfrm>
            <a:off x="2544893" y="5647724"/>
            <a:ext cx="666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우측 상단에 로그아웃 버튼 클릭 시 로그아웃이 되도록 하였다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320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135ABF-F8FD-AEB6-B802-B9C9C2A39AB9}"/>
              </a:ext>
            </a:extLst>
          </p:cNvPr>
          <p:cNvSpPr txBox="1"/>
          <p:nvPr/>
        </p:nvSpPr>
        <p:spPr>
          <a:xfrm>
            <a:off x="3066965" y="2656703"/>
            <a:ext cx="6058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/>
              <a:t>감사합니다</a:t>
            </a:r>
            <a:r>
              <a:rPr lang="en-US" altLang="ko-KR" sz="7200"/>
              <a:t>. . .</a:t>
            </a:r>
            <a:endParaRPr lang="ko-KR" altLang="en-US" sz="7200"/>
          </a:p>
        </p:txBody>
      </p:sp>
    </p:spTree>
    <p:extLst>
      <p:ext uri="{BB962C8B-B14F-4D97-AF65-F5344CB8AC3E}">
        <p14:creationId xmlns:p14="http://schemas.microsoft.com/office/powerpoint/2010/main" val="3913631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CE261-3CCE-2570-DD2D-D24DCEA59BC6}"/>
              </a:ext>
            </a:extLst>
          </p:cNvPr>
          <p:cNvSpPr txBox="1"/>
          <p:nvPr/>
        </p:nvSpPr>
        <p:spPr>
          <a:xfrm>
            <a:off x="0" y="0"/>
            <a:ext cx="4443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1. </a:t>
            </a:r>
            <a:r>
              <a:rPr lang="ko-KR" altLang="en-US" sz="3200"/>
              <a:t>첫 화면 </a:t>
            </a:r>
            <a:r>
              <a:rPr lang="en-US" altLang="ko-KR" sz="3200"/>
              <a:t>– index.html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8E0FBE-953E-3E64-81A0-AF7092662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21" y="584775"/>
            <a:ext cx="9613557" cy="5312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40B1AD-C6CC-EE83-C88E-C0DBAA9A14C9}"/>
              </a:ext>
            </a:extLst>
          </p:cNvPr>
          <p:cNvSpPr txBox="1"/>
          <p:nvPr/>
        </p:nvSpPr>
        <p:spPr>
          <a:xfrm>
            <a:off x="3178373" y="6112674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로그인 이전 사용자는 로그인과 회원가입만 할 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27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8E9E9B-9A56-0538-6097-03346EEEC9EF}"/>
              </a:ext>
            </a:extLst>
          </p:cNvPr>
          <p:cNvSpPr txBox="1"/>
          <p:nvPr/>
        </p:nvSpPr>
        <p:spPr>
          <a:xfrm>
            <a:off x="0" y="0"/>
            <a:ext cx="3894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1. </a:t>
            </a:r>
            <a:r>
              <a:rPr lang="ko-KR" altLang="en-US" sz="3200"/>
              <a:t>첫 화면 </a:t>
            </a:r>
            <a:r>
              <a:rPr lang="en-US" altLang="ko-KR" sz="3200"/>
              <a:t>– </a:t>
            </a:r>
            <a:r>
              <a:rPr lang="ko-KR" altLang="en-US" sz="3200"/>
              <a:t>반응형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C967B9-78D3-B26A-2CFC-E783C77AB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22" y="1302645"/>
            <a:ext cx="5721178" cy="3652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E78257-D281-053B-C19D-7ED692F7B9F0}"/>
              </a:ext>
            </a:extLst>
          </p:cNvPr>
          <p:cNvSpPr txBox="1"/>
          <p:nvPr/>
        </p:nvSpPr>
        <p:spPr>
          <a:xfrm>
            <a:off x="1322173" y="5232189"/>
            <a:ext cx="4137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버튼에 마우스를 올릴 시 부드럽게 </a:t>
            </a:r>
            <a:endParaRPr lang="en-US" altLang="ko-KR"/>
          </a:p>
          <a:p>
            <a:r>
              <a:rPr lang="ko-KR" altLang="en-US"/>
              <a:t>선택된 효과를 받을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56435D-1D26-B5C9-13F2-2F12B663E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05" y="67459"/>
            <a:ext cx="4305901" cy="58110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BC1DC7-77BE-7C7F-4D83-8A6DF624464C}"/>
              </a:ext>
            </a:extLst>
          </p:cNvPr>
          <p:cNvSpPr txBox="1"/>
          <p:nvPr/>
        </p:nvSpPr>
        <p:spPr>
          <a:xfrm>
            <a:off x="7354491" y="6045356"/>
            <a:ext cx="4107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화면의 크기에 맞게 컨텐츠가 </a:t>
            </a:r>
            <a:endParaRPr lang="en-US" altLang="ko-KR"/>
          </a:p>
          <a:p>
            <a:r>
              <a:rPr lang="ko-KR" altLang="en-US"/>
              <a:t>부드럽게</a:t>
            </a:r>
            <a:r>
              <a:rPr lang="en-US" altLang="ko-KR"/>
              <a:t> </a:t>
            </a:r>
            <a:r>
              <a:rPr lang="ko-KR" altLang="en-US"/>
              <a:t>변하는 효과를 받을 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58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7AC6CF-9C9D-EF1D-79AF-EE0226B2589A}"/>
              </a:ext>
            </a:extLst>
          </p:cNvPr>
          <p:cNvSpPr txBox="1"/>
          <p:nvPr/>
        </p:nvSpPr>
        <p:spPr>
          <a:xfrm>
            <a:off x="0" y="0"/>
            <a:ext cx="4961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2. </a:t>
            </a:r>
            <a:r>
              <a:rPr lang="ko-KR" altLang="en-US" sz="3200"/>
              <a:t>회원가입 </a:t>
            </a:r>
            <a:r>
              <a:rPr lang="en-US" altLang="ko-KR" sz="3200"/>
              <a:t>– signup.html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6DAA2E-362E-C85A-00EA-B80CD2978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11" y="647398"/>
            <a:ext cx="10128378" cy="5563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87A057-619A-17AD-CE86-599EBAD14CA1}"/>
              </a:ext>
            </a:extLst>
          </p:cNvPr>
          <p:cNvSpPr txBox="1"/>
          <p:nvPr/>
        </p:nvSpPr>
        <p:spPr>
          <a:xfrm>
            <a:off x="3222268" y="6213302"/>
            <a:ext cx="5506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 페이지이다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정보를 입력 받아 회원 가입을 할 수 있도록 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458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F7C7FC-9CAA-3468-2117-39F398BFEC1B}"/>
              </a:ext>
            </a:extLst>
          </p:cNvPr>
          <p:cNvSpPr txBox="1"/>
          <p:nvPr/>
        </p:nvSpPr>
        <p:spPr>
          <a:xfrm>
            <a:off x="0" y="0"/>
            <a:ext cx="401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2. </a:t>
            </a:r>
            <a:r>
              <a:rPr lang="ko-KR" altLang="en-US" sz="3200"/>
              <a:t>회원가입 </a:t>
            </a:r>
            <a:r>
              <a:rPr lang="en-US" altLang="ko-KR" sz="3200"/>
              <a:t>– </a:t>
            </a:r>
            <a:r>
              <a:rPr lang="ko-KR" altLang="en-US" sz="3200"/>
              <a:t>반응형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7D3B90-6318-ECDC-96F5-0675543BE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1067622"/>
            <a:ext cx="5939138" cy="47227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8A0D45-6491-99A9-2819-F89D79B3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129" y="427546"/>
            <a:ext cx="3417305" cy="5362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612DC1-15B4-FC88-092F-89F5795D35B2}"/>
              </a:ext>
            </a:extLst>
          </p:cNvPr>
          <p:cNvSpPr txBox="1"/>
          <p:nvPr/>
        </p:nvSpPr>
        <p:spPr>
          <a:xfrm>
            <a:off x="1234083" y="5950059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사용자가 어디에 입력하는지 알도록</a:t>
            </a:r>
            <a:endParaRPr lang="en-US" altLang="ko-KR"/>
          </a:p>
          <a:p>
            <a:r>
              <a:rPr lang="ko-KR" altLang="en-US"/>
              <a:t>입력하는 위치는 다른 색깔로 표현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0A953-A54D-FB91-FD94-F8E12D782486}"/>
              </a:ext>
            </a:extLst>
          </p:cNvPr>
          <p:cNvSpPr txBox="1"/>
          <p:nvPr/>
        </p:nvSpPr>
        <p:spPr>
          <a:xfrm>
            <a:off x="8418533" y="5950059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화면이 좁아지더라도</a:t>
            </a:r>
            <a:endParaRPr lang="en-US" altLang="ko-KR"/>
          </a:p>
          <a:p>
            <a:r>
              <a:rPr lang="ko-KR" altLang="en-US"/>
              <a:t>입력이 가능하도록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86231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817C63-F854-ABD1-AA67-0246F60B4A4A}"/>
              </a:ext>
            </a:extLst>
          </p:cNvPr>
          <p:cNvSpPr txBox="1"/>
          <p:nvPr/>
        </p:nvSpPr>
        <p:spPr>
          <a:xfrm>
            <a:off x="0" y="0"/>
            <a:ext cx="4980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2. </a:t>
            </a:r>
            <a:r>
              <a:rPr lang="ko-KR" altLang="en-US" sz="3200"/>
              <a:t>회원가입 </a:t>
            </a:r>
            <a:r>
              <a:rPr lang="en-US" altLang="ko-KR" sz="3200"/>
              <a:t>– </a:t>
            </a:r>
            <a:r>
              <a:rPr lang="ko-KR" altLang="en-US" sz="3200"/>
              <a:t>유효성 검사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430BE-8064-27B5-07F2-3A34D9C1E4A8}"/>
              </a:ext>
            </a:extLst>
          </p:cNvPr>
          <p:cNvSpPr txBox="1"/>
          <p:nvPr/>
        </p:nvSpPr>
        <p:spPr>
          <a:xfrm>
            <a:off x="3867664" y="6211669"/>
            <a:ext cx="4055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잘못된 입력 시 창을 띄우는 대신 </a:t>
            </a:r>
            <a:endParaRPr lang="en-US" altLang="ko-KR"/>
          </a:p>
          <a:p>
            <a:r>
              <a:rPr lang="ko-KR" altLang="en-US"/>
              <a:t>각 </a:t>
            </a:r>
            <a:r>
              <a:rPr lang="ko-KR" altLang="en-US" err="1"/>
              <a:t>입력창</a:t>
            </a:r>
            <a:r>
              <a:rPr lang="ko-KR" altLang="en-US"/>
              <a:t> 아래에</a:t>
            </a:r>
            <a:r>
              <a:rPr lang="en-US" altLang="ko-KR"/>
              <a:t> </a:t>
            </a:r>
            <a:r>
              <a:rPr lang="ko-KR" altLang="en-US"/>
              <a:t>알맞은 문구를 띄움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213FE2-0444-51CD-3AEC-D19C5251A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40" y="584775"/>
            <a:ext cx="8046765" cy="562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21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187AB0-189A-7BA5-3ABF-EFC8E8E8C8BA}"/>
              </a:ext>
            </a:extLst>
          </p:cNvPr>
          <p:cNvSpPr txBox="1"/>
          <p:nvPr/>
        </p:nvSpPr>
        <p:spPr>
          <a:xfrm>
            <a:off x="0" y="0"/>
            <a:ext cx="4426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2. </a:t>
            </a:r>
            <a:r>
              <a:rPr lang="ko-KR" altLang="en-US" sz="3200" dirty="0"/>
              <a:t>회원가입 </a:t>
            </a:r>
            <a:r>
              <a:rPr lang="en-US" altLang="ko-KR" sz="3200" dirty="0"/>
              <a:t>– </a:t>
            </a:r>
            <a:r>
              <a:rPr lang="ko-KR" altLang="en-US" sz="3200" dirty="0"/>
              <a:t>기능구현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60EE2-05F6-7D55-EF01-FAA5521B3DE6}"/>
              </a:ext>
            </a:extLst>
          </p:cNvPr>
          <p:cNvSpPr txBox="1"/>
          <p:nvPr/>
        </p:nvSpPr>
        <p:spPr>
          <a:xfrm>
            <a:off x="3047357" y="6091882"/>
            <a:ext cx="6294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DB</a:t>
            </a:r>
            <a:r>
              <a:rPr lang="ko-KR" altLang="en-US"/>
              <a:t>를 사용하지 않고 회원 가입 기능을 구현하기 위해</a:t>
            </a:r>
            <a:endParaRPr lang="en-US" altLang="ko-KR"/>
          </a:p>
          <a:p>
            <a:r>
              <a:rPr lang="en-US" altLang="ko-KR"/>
              <a:t>Session</a:t>
            </a:r>
            <a:r>
              <a:rPr lang="ko-KR" altLang="en-US"/>
              <a:t>의 </a:t>
            </a:r>
            <a:r>
              <a:rPr lang="en-US" altLang="ko-KR" err="1"/>
              <a:t>sessionStorage</a:t>
            </a:r>
            <a:r>
              <a:rPr lang="ko-KR" altLang="en-US"/>
              <a:t>에 회원가입한 정보를 저장하였다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B8F1812-3269-7115-1896-553F431BC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52" y="952154"/>
            <a:ext cx="7487695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73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741</Words>
  <Application>Microsoft Office PowerPoint</Application>
  <PresentationFormat>와이드스크린</PresentationFormat>
  <Paragraphs>121</Paragraphs>
  <Slides>31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건모 이</dc:creator>
  <cp:lastModifiedBy>건모 이</cp:lastModifiedBy>
  <cp:revision>1</cp:revision>
  <dcterms:created xsi:type="dcterms:W3CDTF">2025-01-14T07:31:34Z</dcterms:created>
  <dcterms:modified xsi:type="dcterms:W3CDTF">2025-01-16T03:14:32Z</dcterms:modified>
</cp:coreProperties>
</file>